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72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87"/>
    <p:restoredTop sz="94690"/>
  </p:normalViewPr>
  <p:slideViewPr>
    <p:cSldViewPr snapToGrid="0" snapToObjects="1">
      <p:cViewPr varScale="1">
        <p:scale>
          <a:sx n="52" d="100"/>
          <a:sy n="52" d="100"/>
        </p:scale>
        <p:origin x="23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666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11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26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92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8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61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04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4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84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コンテンツ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73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図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57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45C93-8EC5-1649-9B1C-D6330840B956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470E3-FAD2-764D-A6AD-CCC382477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851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9BC70A1C-58DC-BA47-A2A5-7648E655230F}"/>
              </a:ext>
            </a:extLst>
          </p:cNvPr>
          <p:cNvSpPr txBox="1"/>
          <p:nvPr/>
        </p:nvSpPr>
        <p:spPr>
          <a:xfrm>
            <a:off x="9136" y="333514"/>
            <a:ext cx="68579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5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第</a:t>
            </a:r>
            <a:r>
              <a:rPr kumimoji="1" lang="en-US" altLang="ja-JP" sz="25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  <a:r>
              <a:rPr kumimoji="1" lang="ja-JP" altLang="en-US" sz="25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期志津川高校魅力化</a:t>
            </a:r>
            <a:r>
              <a:rPr lang="ja-JP" altLang="en-US" sz="25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構想</a:t>
            </a:r>
            <a:r>
              <a:rPr kumimoji="1" lang="ja-JP" altLang="en-US" sz="2500" b="1" u="sng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の</a:t>
            </a:r>
            <a:r>
              <a:rPr lang="ja-JP" altLang="en-US" sz="25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策定</a:t>
            </a:r>
            <a:endParaRPr kumimoji="1" lang="ja-JP" altLang="en-US" sz="2500" b="1" u="sng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599088" y="1644239"/>
            <a:ext cx="5817478" cy="1635074"/>
            <a:chOff x="599088" y="1491839"/>
            <a:chExt cx="5817478" cy="1635074"/>
          </a:xfrm>
        </p:grpSpPr>
        <p:sp>
          <p:nvSpPr>
            <p:cNvPr id="6" name="正方形/長方形 5">
              <a:extLst>
                <a:ext uri="{FF2B5EF4-FFF2-40B4-BE49-F238E27FC236}">
                  <a16:creationId xmlns="" xmlns:a16="http://schemas.microsoft.com/office/drawing/2014/main" id="{3BE8F192-85C7-3647-8FE2-7BFFBA7F869F}"/>
                </a:ext>
              </a:extLst>
            </p:cNvPr>
            <p:cNvSpPr/>
            <p:nvPr/>
          </p:nvSpPr>
          <p:spPr>
            <a:xfrm>
              <a:off x="599090" y="1491839"/>
              <a:ext cx="1545020" cy="74098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bg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志津川高校の</a:t>
              </a:r>
              <a:endParaRPr kumimoji="1" lang="en-US" altLang="ja-JP" sz="12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  <a:p>
              <a:pPr algn="ctr"/>
              <a:r>
                <a:rPr kumimoji="1" lang="ja-JP" altLang="en-US" sz="1200" dirty="0">
                  <a:solidFill>
                    <a:schemeClr val="bg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現状と課題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="" xmlns:a16="http://schemas.microsoft.com/office/drawing/2014/main" id="{07505551-4B9A-DD42-978D-EF03B0C32650}"/>
                </a:ext>
              </a:extLst>
            </p:cNvPr>
            <p:cNvSpPr/>
            <p:nvPr/>
          </p:nvSpPr>
          <p:spPr>
            <a:xfrm>
              <a:off x="599088" y="2385933"/>
              <a:ext cx="1545020" cy="74098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魅力化構想の策定について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="" xmlns:a16="http://schemas.microsoft.com/office/drawing/2014/main" id="{39BD9589-9FC8-CD45-8BDF-1D3562AAC89F}"/>
                </a:ext>
              </a:extLst>
            </p:cNvPr>
            <p:cNvSpPr/>
            <p:nvPr/>
          </p:nvSpPr>
          <p:spPr>
            <a:xfrm>
              <a:off x="2144110" y="1491839"/>
              <a:ext cx="4272456" cy="7409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これまでの取り組み、志津川高校を取り巻く現状と課題を明示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="" xmlns:a16="http://schemas.microsoft.com/office/drawing/2014/main" id="{94219F3D-EFB4-9B49-B0D3-1B11BA7DFE0B}"/>
                </a:ext>
              </a:extLst>
            </p:cNvPr>
            <p:cNvSpPr/>
            <p:nvPr/>
          </p:nvSpPr>
          <p:spPr>
            <a:xfrm>
              <a:off x="2144108" y="2385933"/>
              <a:ext cx="4272456" cy="7409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今回新たに策定する、志津川高校魅力化</a:t>
              </a:r>
              <a:r>
                <a:rPr lang="ja-JP" altLang="en-US" sz="12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構想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の趣旨、期間（</a:t>
              </a:r>
              <a:r>
                <a:rPr lang="en-US" altLang="ja-JP" sz="12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R</a:t>
              </a:r>
              <a:r>
                <a:rPr lang="ja-JP" altLang="en-US" sz="12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２</a:t>
              </a:r>
              <a:r>
                <a:rPr kumimoji="1" lang="en-US" altLang="ja-JP" sz="12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〜R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６</a:t>
              </a:r>
              <a:r>
                <a:rPr lang="ja-JP" altLang="en-US" sz="12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）、基本的な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考え方を</a:t>
              </a:r>
              <a:r>
                <a:rPr lang="ja-JP" altLang="en-US" sz="12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明示</a:t>
              </a:r>
              <a:endParaRPr kumimoji="1" lang="ja-JP" altLang="en-US" sz="12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</p:grpSp>
      <p:sp>
        <p:nvSpPr>
          <p:cNvPr id="10" name="三角形 9">
            <a:extLst>
              <a:ext uri="{FF2B5EF4-FFF2-40B4-BE49-F238E27FC236}">
                <a16:creationId xmlns="" xmlns:a16="http://schemas.microsoft.com/office/drawing/2014/main" id="{2097A316-10E3-A144-854F-1EF43B1E8676}"/>
              </a:ext>
            </a:extLst>
          </p:cNvPr>
          <p:cNvSpPr/>
          <p:nvPr/>
        </p:nvSpPr>
        <p:spPr>
          <a:xfrm rot="10800000">
            <a:off x="2837791" y="3472727"/>
            <a:ext cx="1340069" cy="378372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="" xmlns:a16="http://schemas.microsoft.com/office/drawing/2014/main" id="{CCFC2EFC-8E5E-0F4D-86D2-BDDBB3AD509C}"/>
              </a:ext>
            </a:extLst>
          </p:cNvPr>
          <p:cNvSpPr/>
          <p:nvPr/>
        </p:nvSpPr>
        <p:spPr>
          <a:xfrm>
            <a:off x="599089" y="3983958"/>
            <a:ext cx="5817475" cy="462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志津川高校の目指す姿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="" xmlns:a16="http://schemas.microsoft.com/office/drawing/2014/main" id="{0258ADD3-D7D7-144F-9094-2AB70D3220E5}"/>
              </a:ext>
            </a:extLst>
          </p:cNvPr>
          <p:cNvSpPr/>
          <p:nvPr/>
        </p:nvSpPr>
        <p:spPr>
          <a:xfrm>
            <a:off x="599088" y="6305806"/>
            <a:ext cx="5801715" cy="462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志津川高校</a:t>
            </a:r>
            <a:r>
              <a:rPr kumimoji="1" lang="ja-JP" altLang="en-US" sz="14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における取り組み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900D5698-DC3B-E242-9921-ABD905A96B4C}"/>
              </a:ext>
            </a:extLst>
          </p:cNvPr>
          <p:cNvSpPr/>
          <p:nvPr/>
        </p:nvSpPr>
        <p:spPr>
          <a:xfrm>
            <a:off x="599089" y="4446414"/>
            <a:ext cx="5817475" cy="1143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地域経済の変化や志津川高校に対する地域的要請などを踏まえ、</a:t>
            </a:r>
            <a:endParaRPr kumimoji="1" lang="en-US" altLang="ja-JP" sz="1200" dirty="0" smtClean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志津川</a:t>
            </a:r>
            <a:r>
              <a:rPr kumimoji="1" lang="ja-JP" altLang="en-US" sz="12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高校の目指す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姿を</a:t>
            </a:r>
            <a:r>
              <a:rPr kumimoji="1" lang="ja-JP" altLang="en-US" sz="12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明示</a:t>
            </a:r>
            <a:endParaRPr kumimoji="1" lang="en-US" altLang="ja-JP" sz="1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ja-JP" altLang="en-US" sz="1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="" xmlns:a16="http://schemas.microsoft.com/office/drawing/2014/main" id="{FE7C7AC5-CEB1-5947-8B4B-19B04D8E4F57}"/>
              </a:ext>
            </a:extLst>
          </p:cNvPr>
          <p:cNvSpPr/>
          <p:nvPr/>
        </p:nvSpPr>
        <p:spPr>
          <a:xfrm>
            <a:off x="597755" y="6767623"/>
            <a:ext cx="5801715" cy="14356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志津川高校の目指す姿を実現するための</a:t>
            </a:r>
            <a:endParaRPr kumimoji="1" lang="en-US" altLang="ja-JP" sz="1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今後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の</a:t>
            </a:r>
            <a:r>
              <a:rPr lang="ja-JP" altLang="en-US" sz="12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取り組みを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明示</a:t>
            </a:r>
            <a:endParaRPr kumimoji="1" lang="en-US" altLang="ja-JP" sz="1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en-US" altLang="ja-JP" sz="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lang="en-US" altLang="ja-JP" sz="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en-US" altLang="ja-JP" sz="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en-US" altLang="ja-JP" sz="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="" xmlns:a16="http://schemas.microsoft.com/office/drawing/2014/main" id="{99554234-353E-B54A-9B94-5D03402F41BD}"/>
              </a:ext>
            </a:extLst>
          </p:cNvPr>
          <p:cNvSpPr/>
          <p:nvPr/>
        </p:nvSpPr>
        <p:spPr>
          <a:xfrm>
            <a:off x="819150" y="7428364"/>
            <a:ext cx="5441095" cy="645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目指す姿を実現するための取り組みを協議会で議論し、</a:t>
            </a:r>
            <a:endParaRPr lang="en-US" altLang="ja-JP" sz="1400" dirty="0" smtClean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可能な限り具体的な取り組みを記載。</a:t>
            </a:r>
            <a:endParaRPr kumimoji="1" lang="en-US" altLang="ja-JP" sz="1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265619" y="9070387"/>
            <a:ext cx="6461115" cy="568913"/>
            <a:chOff x="265619" y="9003712"/>
            <a:chExt cx="6461115" cy="568913"/>
          </a:xfrm>
        </p:grpSpPr>
        <p:sp>
          <p:nvSpPr>
            <p:cNvPr id="20" name="角丸四角形 19"/>
            <p:cNvSpPr/>
            <p:nvPr/>
          </p:nvSpPr>
          <p:spPr>
            <a:xfrm>
              <a:off x="303479" y="9003712"/>
              <a:ext cx="6271095" cy="568913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="" xmlns:a16="http://schemas.microsoft.com/office/drawing/2014/main" id="{8EADE61F-54B0-E347-88FE-75042201F325}"/>
                </a:ext>
              </a:extLst>
            </p:cNvPr>
            <p:cNvSpPr/>
            <p:nvPr/>
          </p:nvSpPr>
          <p:spPr>
            <a:xfrm>
              <a:off x="265619" y="9051337"/>
              <a:ext cx="6461115" cy="4624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 smtClean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令和２年３月中に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「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第１期志津川高校魅力化構想」の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策定を目指す！</a:t>
              </a:r>
              <a:endParaRPr kumimoji="1" lang="ja-JP" altLang="en-US" sz="1600" b="1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</p:grpSp>
      <p:sp>
        <p:nvSpPr>
          <p:cNvPr id="24" name="三角形 23">
            <a:extLst>
              <a:ext uri="{FF2B5EF4-FFF2-40B4-BE49-F238E27FC236}">
                <a16:creationId xmlns="" xmlns:a16="http://schemas.microsoft.com/office/drawing/2014/main" id="{AEC8CAA6-F8D7-314A-855F-EC9947385C8E}"/>
              </a:ext>
            </a:extLst>
          </p:cNvPr>
          <p:cNvSpPr/>
          <p:nvPr/>
        </p:nvSpPr>
        <p:spPr>
          <a:xfrm rot="10800000">
            <a:off x="2841888" y="5800347"/>
            <a:ext cx="1340069" cy="378372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="" xmlns:a16="http://schemas.microsoft.com/office/drawing/2014/main" id="{2BDC1B40-2C81-C244-ADEC-46C87DA4A401}"/>
              </a:ext>
            </a:extLst>
          </p:cNvPr>
          <p:cNvSpPr/>
          <p:nvPr/>
        </p:nvSpPr>
        <p:spPr>
          <a:xfrm>
            <a:off x="819150" y="5031493"/>
            <a:ext cx="5418395" cy="467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魅力化協議会の議論の中で目指す姿の柱を立てる。</a:t>
            </a:r>
            <a:endParaRPr lang="en-US" altLang="ja-JP" sz="1400" dirty="0" smtClean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lang="ja-JP" altLang="en-US" sz="1400" dirty="0" smtClean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（例）人づくり、学校づくり、地域との関わり</a:t>
            </a:r>
            <a:endParaRPr kumimoji="1" lang="en-US" altLang="ja-JP" sz="1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646" y="1108080"/>
            <a:ext cx="2827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u="sng" dirty="0" smtClean="0"/>
              <a:t>＜魅力化構想の構成＞</a:t>
            </a:r>
            <a:endParaRPr kumimoji="1" lang="ja-JP" altLang="en-US" b="1" u="sng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-19598" y="8585083"/>
            <a:ext cx="2827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u="sng" dirty="0" smtClean="0"/>
              <a:t>＜魅力化構想の策定＞</a:t>
            </a:r>
            <a:endParaRPr kumimoji="1" lang="ja-JP" altLang="en-US" b="1" u="sng" dirty="0"/>
          </a:p>
        </p:txBody>
      </p:sp>
    </p:spTree>
    <p:extLst>
      <p:ext uri="{BB962C8B-B14F-4D97-AF65-F5344CB8AC3E}">
        <p14:creationId xmlns:p14="http://schemas.microsoft.com/office/powerpoint/2010/main" val="3809259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379</TotalTime>
  <Words>115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MS PGothic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陽</dc:creator>
  <cp:lastModifiedBy>桑原 俊介</cp:lastModifiedBy>
  <cp:revision>15</cp:revision>
  <cp:lastPrinted>2019-08-08T06:02:24Z</cp:lastPrinted>
  <dcterms:created xsi:type="dcterms:W3CDTF">2018-06-13T12:15:12Z</dcterms:created>
  <dcterms:modified xsi:type="dcterms:W3CDTF">2019-08-08T06:02:33Z</dcterms:modified>
</cp:coreProperties>
</file>