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4"/>
    <p:sldMasterId id="2147483734" r:id="rId5"/>
  </p:sldMasterIdLst>
  <p:notesMasterIdLst>
    <p:notesMasterId r:id="rId7"/>
  </p:notesMasterIdLst>
  <p:sldIdLst>
    <p:sldId id="1833" r:id="rId6"/>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E44A68-596E-44C8-850E-CE595047ABF9}" v="61" dt="2026-01-26T14:18:18.48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28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五木田 莉歩(GOKITA Riho)" userId="f803ab44-7cb7-4887-ba28-43f673501c3d" providerId="ADAL" clId="{0D52FB21-BC90-4AC1-B145-AF3CAF15E3AF}"/>
    <pc:docChg chg="custSel modSld">
      <pc:chgData name="五木田 莉歩(GOKITA Riho)" userId="f803ab44-7cb7-4887-ba28-43f673501c3d" providerId="ADAL" clId="{0D52FB21-BC90-4AC1-B145-AF3CAF15E3AF}" dt="2026-01-26T14:18:18.486" v="188" actId="20577"/>
      <pc:docMkLst>
        <pc:docMk/>
      </pc:docMkLst>
      <pc:sldChg chg="delSp modSp mod">
        <pc:chgData name="五木田 莉歩(GOKITA Riho)" userId="f803ab44-7cb7-4887-ba28-43f673501c3d" providerId="ADAL" clId="{0D52FB21-BC90-4AC1-B145-AF3CAF15E3AF}" dt="2026-01-26T14:18:18.486" v="188" actId="20577"/>
        <pc:sldMkLst>
          <pc:docMk/>
          <pc:sldMk cId="786981567" sldId="1800"/>
        </pc:sldMkLst>
        <pc:spChg chg="del mod">
          <ac:chgData name="五木田 莉歩(GOKITA Riho)" userId="f803ab44-7cb7-4887-ba28-43f673501c3d" providerId="ADAL" clId="{0D52FB21-BC90-4AC1-B145-AF3CAF15E3AF}" dt="2026-01-26T13:38:53.718" v="119" actId="478"/>
          <ac:spMkLst>
            <pc:docMk/>
            <pc:sldMk cId="786981567" sldId="1800"/>
            <ac:spMk id="2" creationId="{CD18B7F7-EC9F-F3C0-A36E-DA8D865E4764}"/>
          </ac:spMkLst>
        </pc:spChg>
        <pc:spChg chg="mod">
          <ac:chgData name="五木田 莉歩(GOKITA Riho)" userId="f803ab44-7cb7-4887-ba28-43f673501c3d" providerId="ADAL" clId="{0D52FB21-BC90-4AC1-B145-AF3CAF15E3AF}" dt="2026-01-26T14:18:18.486" v="188" actId="20577"/>
          <ac:spMkLst>
            <pc:docMk/>
            <pc:sldMk cId="786981567" sldId="1800"/>
            <ac:spMk id="5" creationId="{81D1DB79-8583-A99E-540E-8CB4E3888F88}"/>
          </ac:spMkLst>
        </pc:spChg>
      </pc:sldChg>
      <pc:sldChg chg="delSp modSp mod">
        <pc:chgData name="五木田 莉歩(GOKITA Riho)" userId="f803ab44-7cb7-4887-ba28-43f673501c3d" providerId="ADAL" clId="{0D52FB21-BC90-4AC1-B145-AF3CAF15E3AF}" dt="2026-01-26T14:08:47.592" v="185" actId="20577"/>
        <pc:sldMkLst>
          <pc:docMk/>
          <pc:sldMk cId="1757418119" sldId="1813"/>
        </pc:sldMkLst>
        <pc:spChg chg="del mod">
          <ac:chgData name="五木田 莉歩(GOKITA Riho)" userId="f803ab44-7cb7-4887-ba28-43f673501c3d" providerId="ADAL" clId="{0D52FB21-BC90-4AC1-B145-AF3CAF15E3AF}" dt="2026-01-26T13:38:24.424" v="92" actId="478"/>
          <ac:spMkLst>
            <pc:docMk/>
            <pc:sldMk cId="1757418119" sldId="1813"/>
            <ac:spMk id="3" creationId="{FADDFA78-FC37-0A3B-7959-3B52A128AE13}"/>
          </ac:spMkLst>
        </pc:spChg>
        <pc:spChg chg="del mod">
          <ac:chgData name="五木田 莉歩(GOKITA Riho)" userId="f803ab44-7cb7-4887-ba28-43f673501c3d" providerId="ADAL" clId="{0D52FB21-BC90-4AC1-B145-AF3CAF15E3AF}" dt="2026-01-26T13:38:50.920" v="117" actId="478"/>
          <ac:spMkLst>
            <pc:docMk/>
            <pc:sldMk cId="1757418119" sldId="1813"/>
            <ac:spMk id="4" creationId="{92E9E9C0-F5A5-C6D1-A073-4E8EA125FC89}"/>
          </ac:spMkLst>
        </pc:spChg>
        <pc:spChg chg="mod">
          <ac:chgData name="五木田 莉歩(GOKITA Riho)" userId="f803ab44-7cb7-4887-ba28-43f673501c3d" providerId="ADAL" clId="{0D52FB21-BC90-4AC1-B145-AF3CAF15E3AF}" dt="2026-01-26T13:38:48.592" v="115" actId="13926"/>
          <ac:spMkLst>
            <pc:docMk/>
            <pc:sldMk cId="1757418119" sldId="1813"/>
            <ac:spMk id="8" creationId="{D7FDF8F7-1165-88FF-2A7D-D571C1D4BFAE}"/>
          </ac:spMkLst>
        </pc:spChg>
        <pc:spChg chg="mod">
          <ac:chgData name="五木田 莉歩(GOKITA Riho)" userId="f803ab44-7cb7-4887-ba28-43f673501c3d" providerId="ADAL" clId="{0D52FB21-BC90-4AC1-B145-AF3CAF15E3AF}" dt="2026-01-26T14:08:47.592" v="185" actId="20577"/>
          <ac:spMkLst>
            <pc:docMk/>
            <pc:sldMk cId="1757418119" sldId="1813"/>
            <ac:spMk id="11" creationId="{E592AF71-3D7A-5125-0799-C576C84DB32D}"/>
          </ac:spMkLst>
        </pc:spChg>
      </pc:sldChg>
      <pc:sldChg chg="modSp mod">
        <pc:chgData name="五木田 莉歩(GOKITA Riho)" userId="f803ab44-7cb7-4887-ba28-43f673501c3d" providerId="ADAL" clId="{0D52FB21-BC90-4AC1-B145-AF3CAF15E3AF}" dt="2026-01-26T13:40:19.551" v="145" actId="20577"/>
        <pc:sldMkLst>
          <pc:docMk/>
          <pc:sldMk cId="2298725931" sldId="1833"/>
        </pc:sldMkLst>
        <pc:graphicFrameChg chg="modGraphic">
          <ac:chgData name="五木田 莉歩(GOKITA Riho)" userId="f803ab44-7cb7-4887-ba28-43f673501c3d" providerId="ADAL" clId="{0D52FB21-BC90-4AC1-B145-AF3CAF15E3AF}" dt="2026-01-26T13:40:19.551" v="145" actId="20577"/>
          <ac:graphicFrameMkLst>
            <pc:docMk/>
            <pc:sldMk cId="2298725931" sldId="1833"/>
            <ac:graphicFrameMk id="8" creationId="{D8BCC4E2-4526-30C6-C366-B6E0B9EACE68}"/>
          </ac:graphicFrameMkLst>
        </pc:graphicFrameChg>
      </pc:sldChg>
      <pc:sldChg chg="delSp modSp mod">
        <pc:chgData name="五木田 莉歩(GOKITA Riho)" userId="f803ab44-7cb7-4887-ba28-43f673501c3d" providerId="ADAL" clId="{0D52FB21-BC90-4AC1-B145-AF3CAF15E3AF}" dt="2026-01-26T13:27:53.900" v="43" actId="478"/>
        <pc:sldMkLst>
          <pc:docMk/>
          <pc:sldMk cId="3174720780" sldId="1835"/>
        </pc:sldMkLst>
        <pc:spChg chg="del">
          <ac:chgData name="五木田 莉歩(GOKITA Riho)" userId="f803ab44-7cb7-4887-ba28-43f673501c3d" providerId="ADAL" clId="{0D52FB21-BC90-4AC1-B145-AF3CAF15E3AF}" dt="2026-01-26T13:27:53.900" v="43" actId="478"/>
          <ac:spMkLst>
            <pc:docMk/>
            <pc:sldMk cId="3174720780" sldId="1835"/>
            <ac:spMk id="4" creationId="{23C6D023-71DE-FC1D-E009-8F68272AF138}"/>
          </ac:spMkLst>
        </pc:spChg>
        <pc:graphicFrameChg chg="modGraphic">
          <ac:chgData name="五木田 莉歩(GOKITA Riho)" userId="f803ab44-7cb7-4887-ba28-43f673501c3d" providerId="ADAL" clId="{0D52FB21-BC90-4AC1-B145-AF3CAF15E3AF}" dt="2026-01-26T13:25:21.667" v="42" actId="20577"/>
          <ac:graphicFrameMkLst>
            <pc:docMk/>
            <pc:sldMk cId="3174720780" sldId="1835"/>
            <ac:graphicFrameMk id="8" creationId="{A224C552-75B6-BBFA-7009-7DB3C8A0D96C}"/>
          </ac:graphicFrameMkLst>
        </pc:graphicFrameChg>
      </pc:sldChg>
    </pc:docChg>
  </pc:docChgLst>
  <pc:docChgLst>
    <pc:chgData name="中居 裕美(NAKAI Yumi)" userId="cd34a987-e378-4976-9509-0aab86bd2d77" providerId="ADAL" clId="{3C0957B7-3CA9-4A57-856E-4D999FBA0837}"/>
    <pc:docChg chg="undo custSel modSld">
      <pc:chgData name="中居 裕美(NAKAI Yumi)" userId="cd34a987-e378-4976-9509-0aab86bd2d77" providerId="ADAL" clId="{3C0957B7-3CA9-4A57-856E-4D999FBA0837}" dt="2026-01-26T14:51:25.711" v="833" actId="20577"/>
      <pc:docMkLst>
        <pc:docMk/>
      </pc:docMkLst>
      <pc:sldChg chg="addSp modSp mod">
        <pc:chgData name="中居 裕美(NAKAI Yumi)" userId="cd34a987-e378-4976-9509-0aab86bd2d77" providerId="ADAL" clId="{3C0957B7-3CA9-4A57-856E-4D999FBA0837}" dt="2026-01-26T14:51:25.711" v="833" actId="20577"/>
        <pc:sldMkLst>
          <pc:docMk/>
          <pc:sldMk cId="786981567" sldId="1800"/>
        </pc:sldMkLst>
        <pc:spChg chg="add mod">
          <ac:chgData name="中居 裕美(NAKAI Yumi)" userId="cd34a987-e378-4976-9509-0aab86bd2d77" providerId="ADAL" clId="{3C0957B7-3CA9-4A57-856E-4D999FBA0837}" dt="2026-01-25T06:54:20.518" v="553" actId="20577"/>
          <ac:spMkLst>
            <pc:docMk/>
            <pc:sldMk cId="786981567" sldId="1800"/>
            <ac:spMk id="2" creationId="{CD18B7F7-EC9F-F3C0-A36E-DA8D865E4764}"/>
          </ac:spMkLst>
        </pc:spChg>
        <pc:spChg chg="mod">
          <ac:chgData name="中居 裕美(NAKAI Yumi)" userId="cd34a987-e378-4976-9509-0aab86bd2d77" providerId="ADAL" clId="{3C0957B7-3CA9-4A57-856E-4D999FBA0837}" dt="2026-01-26T14:51:25.711" v="833" actId="20577"/>
          <ac:spMkLst>
            <pc:docMk/>
            <pc:sldMk cId="786981567" sldId="1800"/>
            <ac:spMk id="5" creationId="{81D1DB79-8583-A99E-540E-8CB4E3888F88}"/>
          </ac:spMkLst>
        </pc:spChg>
      </pc:sldChg>
      <pc:sldChg chg="addSp modSp mod">
        <pc:chgData name="中居 裕美(NAKAI Yumi)" userId="cd34a987-e378-4976-9509-0aab86bd2d77" providerId="ADAL" clId="{3C0957B7-3CA9-4A57-856E-4D999FBA0837}" dt="2026-01-25T07:00:30.887" v="815" actId="1038"/>
        <pc:sldMkLst>
          <pc:docMk/>
          <pc:sldMk cId="1757418119" sldId="1813"/>
        </pc:sldMkLst>
        <pc:spChg chg="add mod">
          <ac:chgData name="中居 裕美(NAKAI Yumi)" userId="cd34a987-e378-4976-9509-0aab86bd2d77" providerId="ADAL" clId="{3C0957B7-3CA9-4A57-856E-4D999FBA0837}" dt="2026-01-25T07:00:00.878" v="810" actId="14100"/>
          <ac:spMkLst>
            <pc:docMk/>
            <pc:sldMk cId="1757418119" sldId="1813"/>
            <ac:spMk id="4" creationId="{92E9E9C0-F5A5-C6D1-A073-4E8EA125FC89}"/>
          </ac:spMkLst>
        </pc:spChg>
        <pc:spChg chg="mod">
          <ac:chgData name="中居 裕美(NAKAI Yumi)" userId="cd34a987-e378-4976-9509-0aab86bd2d77" providerId="ADAL" clId="{3C0957B7-3CA9-4A57-856E-4D999FBA0837}" dt="2026-01-25T06:59:13.942" v="711" actId="13926"/>
          <ac:spMkLst>
            <pc:docMk/>
            <pc:sldMk cId="1757418119" sldId="1813"/>
            <ac:spMk id="8" creationId="{D7FDF8F7-1165-88FF-2A7D-D571C1D4BFAE}"/>
          </ac:spMkLst>
        </pc:spChg>
        <pc:spChg chg="mod">
          <ac:chgData name="中居 裕美(NAKAI Yumi)" userId="cd34a987-e378-4976-9509-0aab86bd2d77" providerId="ADAL" clId="{3C0957B7-3CA9-4A57-856E-4D999FBA0837}" dt="2026-01-25T07:00:30.887" v="815" actId="1038"/>
          <ac:spMkLst>
            <pc:docMk/>
            <pc:sldMk cId="1757418119" sldId="1813"/>
            <ac:spMk id="12" creationId="{9C579815-7452-6922-211C-0C151841D94C}"/>
          </ac:spMkLst>
        </pc:spChg>
        <pc:picChg chg="mod">
          <ac:chgData name="中居 裕美(NAKAI Yumi)" userId="cd34a987-e378-4976-9509-0aab86bd2d77" providerId="ADAL" clId="{3C0957B7-3CA9-4A57-856E-4D999FBA0837}" dt="2026-01-25T06:58:51.580" v="709" actId="1076"/>
          <ac:picMkLst>
            <pc:docMk/>
            <pc:sldMk cId="1757418119" sldId="1813"/>
            <ac:picMk id="9" creationId="{8D5CD938-1A00-04E3-B544-6BE3BF4B699B}"/>
          </ac:picMkLst>
        </pc:picChg>
      </pc:sldChg>
      <pc:sldChg chg="addSp delSp modSp mod">
        <pc:chgData name="中居 裕美(NAKAI Yumi)" userId="cd34a987-e378-4976-9509-0aab86bd2d77" providerId="ADAL" clId="{3C0957B7-3CA9-4A57-856E-4D999FBA0837}" dt="2026-01-21T08:56:11.012" v="146" actId="478"/>
        <pc:sldMkLst>
          <pc:docMk/>
          <pc:sldMk cId="3079211524" sldId="1819"/>
        </pc:sldMkLst>
        <pc:spChg chg="mod">
          <ac:chgData name="中居 裕美(NAKAI Yumi)" userId="cd34a987-e378-4976-9509-0aab86bd2d77" providerId="ADAL" clId="{3C0957B7-3CA9-4A57-856E-4D999FBA0837}" dt="2026-01-21T08:56:09.362" v="145" actId="13926"/>
          <ac:spMkLst>
            <pc:docMk/>
            <pc:sldMk cId="3079211524" sldId="1819"/>
            <ac:spMk id="8" creationId="{D7FDF8F7-1165-88FF-2A7D-D571C1D4BFAE}"/>
          </ac:spMkLst>
        </pc:spChg>
      </pc:sldChg>
      <pc:sldChg chg="addSp delSp modSp mod">
        <pc:chgData name="中居 裕美(NAKAI Yumi)" userId="cd34a987-e378-4976-9509-0aab86bd2d77" providerId="ADAL" clId="{3C0957B7-3CA9-4A57-856E-4D999FBA0837}" dt="2026-01-21T08:56:39.625" v="156" actId="20577"/>
        <pc:sldMkLst>
          <pc:docMk/>
          <pc:sldMk cId="488325469" sldId="1832"/>
        </pc:sldMkLst>
        <pc:graphicFrameChg chg="modGraphic">
          <ac:chgData name="中居 裕美(NAKAI Yumi)" userId="cd34a987-e378-4976-9509-0aab86bd2d77" providerId="ADAL" clId="{3C0957B7-3CA9-4A57-856E-4D999FBA0837}" dt="2026-01-21T08:56:39.625" v="156" actId="20577"/>
          <ac:graphicFrameMkLst>
            <pc:docMk/>
            <pc:sldMk cId="488325469" sldId="1832"/>
            <ac:graphicFrameMk id="2" creationId="{38FDCF2A-9402-EDED-B761-8A0FC18607AF}"/>
          </ac:graphicFrameMkLst>
        </pc:graphicFrameChg>
      </pc:sldChg>
      <pc:sldChg chg="addSp delSp modSp mod">
        <pc:chgData name="中居 裕美(NAKAI Yumi)" userId="cd34a987-e378-4976-9509-0aab86bd2d77" providerId="ADAL" clId="{3C0957B7-3CA9-4A57-856E-4D999FBA0837}" dt="2026-01-21T08:56:44.418" v="164" actId="20577"/>
        <pc:sldMkLst>
          <pc:docMk/>
          <pc:sldMk cId="2298725931" sldId="1833"/>
        </pc:sldMkLst>
        <pc:graphicFrameChg chg="modGraphic">
          <ac:chgData name="中居 裕美(NAKAI Yumi)" userId="cd34a987-e378-4976-9509-0aab86bd2d77" providerId="ADAL" clId="{3C0957B7-3CA9-4A57-856E-4D999FBA0837}" dt="2026-01-21T08:56:44.418" v="164" actId="20577"/>
          <ac:graphicFrameMkLst>
            <pc:docMk/>
            <pc:sldMk cId="2298725931" sldId="1833"/>
            <ac:graphicFrameMk id="8" creationId="{D8BCC4E2-4526-30C6-C366-B6E0B9EACE68}"/>
          </ac:graphicFrameMkLst>
        </pc:graphicFrameChg>
      </pc:sldChg>
      <pc:sldChg chg="addSp delSp modSp mod">
        <pc:chgData name="中居 裕美(NAKAI Yumi)" userId="cd34a987-e378-4976-9509-0aab86bd2d77" providerId="ADAL" clId="{3C0957B7-3CA9-4A57-856E-4D999FBA0837}" dt="2026-01-25T06:52:02.769" v="313" actId="20577"/>
        <pc:sldMkLst>
          <pc:docMk/>
          <pc:sldMk cId="3174720780" sldId="1835"/>
        </pc:sldMkLst>
        <pc:spChg chg="add mod">
          <ac:chgData name="中居 裕美(NAKAI Yumi)" userId="cd34a987-e378-4976-9509-0aab86bd2d77" providerId="ADAL" clId="{3C0957B7-3CA9-4A57-856E-4D999FBA0837}" dt="2026-01-25T06:52:02.769" v="313" actId="20577"/>
          <ac:spMkLst>
            <pc:docMk/>
            <pc:sldMk cId="3174720780" sldId="1835"/>
            <ac:spMk id="4" creationId="{23C6D023-71DE-FC1D-E009-8F68272AF138}"/>
          </ac:spMkLst>
        </pc:spChg>
        <pc:graphicFrameChg chg="modGraphic">
          <ac:chgData name="中居 裕美(NAKAI Yumi)" userId="cd34a987-e378-4976-9509-0aab86bd2d77" providerId="ADAL" clId="{3C0957B7-3CA9-4A57-856E-4D999FBA0837}" dt="2026-01-21T08:55:18.856" v="138" actId="13926"/>
          <ac:graphicFrameMkLst>
            <pc:docMk/>
            <pc:sldMk cId="3174720780" sldId="1835"/>
            <ac:graphicFrameMk id="8" creationId="{A224C552-75B6-BBFA-7009-7DB3C8A0D96C}"/>
          </ac:graphicFrameMkLst>
        </pc:graphicFrameChg>
      </pc:sldChg>
      <pc:sldChg chg="addSp delSp modSp mod">
        <pc:chgData name="中居 裕美(NAKAI Yumi)" userId="cd34a987-e378-4976-9509-0aab86bd2d77" providerId="ADAL" clId="{3C0957B7-3CA9-4A57-856E-4D999FBA0837}" dt="2026-01-21T08:56:02.683" v="144" actId="478"/>
        <pc:sldMkLst>
          <pc:docMk/>
          <pc:sldMk cId="1995254165" sldId="1836"/>
        </pc:sldMkLst>
        <pc:spChg chg="mod">
          <ac:chgData name="中居 裕美(NAKAI Yumi)" userId="cd34a987-e378-4976-9509-0aab86bd2d77" providerId="ADAL" clId="{3C0957B7-3CA9-4A57-856E-4D999FBA0837}" dt="2026-01-21T08:56:00.923" v="143" actId="13926"/>
          <ac:spMkLst>
            <pc:docMk/>
            <pc:sldMk cId="1995254165" sldId="1836"/>
            <ac:spMk id="8" creationId="{45401106-FAE1-E63D-51D4-E84F4AB70DAD}"/>
          </ac:spMkLst>
        </pc:spChg>
      </pc:sldChg>
    </pc:docChg>
  </pc:docChgLst>
  <pc:docChgLst>
    <pc:chgData name="牧野 英明(MAKINO Hideaki)" userId="a4f77797-a96b-4200-9bec-45822309ec52" providerId="ADAL" clId="{C4A79A9E-4143-4B90-BDA9-4671284A3B93}"/>
    <pc:docChg chg="undo custSel modSld">
      <pc:chgData name="牧野 英明(MAKINO Hideaki)" userId="a4f77797-a96b-4200-9bec-45822309ec52" providerId="ADAL" clId="{C4A79A9E-4143-4B90-BDA9-4671284A3B93}" dt="2026-01-14T05:22:35.282" v="5459" actId="20577"/>
      <pc:docMkLst>
        <pc:docMk/>
      </pc:docMkLst>
      <pc:sldChg chg="modSp mod">
        <pc:chgData name="牧野 英明(MAKINO Hideaki)" userId="a4f77797-a96b-4200-9bec-45822309ec52" providerId="ADAL" clId="{C4A79A9E-4143-4B90-BDA9-4671284A3B93}" dt="2026-01-14T05:22:35.282" v="5459" actId="20577"/>
        <pc:sldMkLst>
          <pc:docMk/>
          <pc:sldMk cId="3174720780" sldId="1835"/>
        </pc:sldMkLst>
        <pc:spChg chg="mod">
          <ac:chgData name="牧野 英明(MAKINO Hideaki)" userId="a4f77797-a96b-4200-9bec-45822309ec52" providerId="ADAL" clId="{C4A79A9E-4143-4B90-BDA9-4671284A3B93}" dt="2026-01-14T02:11:27.459" v="4072" actId="1076"/>
          <ac:spMkLst>
            <pc:docMk/>
            <pc:sldMk cId="3174720780" sldId="1835"/>
            <ac:spMk id="2" creationId="{183373D4-E7F0-2A54-DCF2-0B9CDE5096DB}"/>
          </ac:spMkLst>
        </pc:spChg>
        <pc:graphicFrameChg chg="mod modGraphic">
          <ac:chgData name="牧野 英明(MAKINO Hideaki)" userId="a4f77797-a96b-4200-9bec-45822309ec52" providerId="ADAL" clId="{C4A79A9E-4143-4B90-BDA9-4671284A3B93}" dt="2026-01-14T05:22:35.282" v="5459" actId="20577"/>
          <ac:graphicFrameMkLst>
            <pc:docMk/>
            <pc:sldMk cId="3174720780" sldId="1835"/>
            <ac:graphicFrameMk id="8" creationId="{A224C552-75B6-BBFA-7009-7DB3C8A0D96C}"/>
          </ac:graphicFrameMkLst>
        </pc:graphicFrameChg>
      </pc:sldChg>
    </pc:docChg>
  </pc:docChgLst>
  <pc:docChgLst>
    <pc:chgData name="牧野 充希(MAKINO Atsuki)" userId="e1bb11f1-fc18-4a8c-a6ff-e197300cb8d1" providerId="ADAL" clId="{960B87FB-7AF9-4A0C-8873-C385D9096C57}"/>
    <pc:docChg chg="undo redo custSel addSld delSld modSld sldOrd modMainMaster">
      <pc:chgData name="牧野 充希(MAKINO Atsuki)" userId="e1bb11f1-fc18-4a8c-a6ff-e197300cb8d1" providerId="ADAL" clId="{960B87FB-7AF9-4A0C-8873-C385D9096C57}" dt="2026-01-26T14:49:15.385" v="7557" actId="20577"/>
      <pc:docMkLst>
        <pc:docMk/>
      </pc:docMkLst>
      <pc:sldChg chg="addSp delSp modSp mod ord">
        <pc:chgData name="牧野 充希(MAKINO Atsuki)" userId="e1bb11f1-fc18-4a8c-a6ff-e197300cb8d1" providerId="ADAL" clId="{960B87FB-7AF9-4A0C-8873-C385D9096C57}" dt="2026-01-15T12:59:23.595" v="5887" actId="20577"/>
        <pc:sldMkLst>
          <pc:docMk/>
          <pc:sldMk cId="786981567" sldId="1800"/>
        </pc:sldMkLst>
        <pc:spChg chg="mod">
          <ac:chgData name="牧野 充希(MAKINO Atsuki)" userId="e1bb11f1-fc18-4a8c-a6ff-e197300cb8d1" providerId="ADAL" clId="{960B87FB-7AF9-4A0C-8873-C385D9096C57}" dt="2026-01-15T12:59:23.595" v="5887" actId="20577"/>
          <ac:spMkLst>
            <pc:docMk/>
            <pc:sldMk cId="786981567" sldId="1800"/>
            <ac:spMk id="5" creationId="{81D1DB79-8583-A99E-540E-8CB4E3888F88}"/>
          </ac:spMkLst>
        </pc:spChg>
        <pc:spChg chg="add mod">
          <ac:chgData name="牧野 充希(MAKINO Atsuki)" userId="e1bb11f1-fc18-4a8c-a6ff-e197300cb8d1" providerId="ADAL" clId="{960B87FB-7AF9-4A0C-8873-C385D9096C57}" dt="2026-01-08T11:29:36.055" v="4313" actId="20577"/>
          <ac:spMkLst>
            <pc:docMk/>
            <pc:sldMk cId="786981567" sldId="1800"/>
            <ac:spMk id="9" creationId="{BCA4F01E-E8CF-F05D-50C7-9C3AC5E82439}"/>
          </ac:spMkLst>
        </pc:spChg>
        <pc:spChg chg="add mod">
          <ac:chgData name="牧野 充希(MAKINO Atsuki)" userId="e1bb11f1-fc18-4a8c-a6ff-e197300cb8d1" providerId="ADAL" clId="{960B87FB-7AF9-4A0C-8873-C385D9096C57}" dt="2026-01-15T12:57:29.888" v="5791" actId="20577"/>
          <ac:spMkLst>
            <pc:docMk/>
            <pc:sldMk cId="786981567" sldId="1800"/>
            <ac:spMk id="10" creationId="{A9BBEFF5-BC2A-68DF-D4C1-F27212EE436A}"/>
          </ac:spMkLst>
        </pc:spChg>
      </pc:sldChg>
      <pc:sldChg chg="addSp delSp modSp mod">
        <pc:chgData name="牧野 充希(MAKINO Atsuki)" userId="e1bb11f1-fc18-4a8c-a6ff-e197300cb8d1" providerId="ADAL" clId="{960B87FB-7AF9-4A0C-8873-C385D9096C57}" dt="2026-01-23T09:15:34.834" v="6123" actId="1036"/>
        <pc:sldMkLst>
          <pc:docMk/>
          <pc:sldMk cId="1757418119" sldId="1813"/>
        </pc:sldMkLst>
        <pc:spChg chg="mod">
          <ac:chgData name="牧野 充希(MAKINO Atsuki)" userId="e1bb11f1-fc18-4a8c-a6ff-e197300cb8d1" providerId="ADAL" clId="{960B87FB-7AF9-4A0C-8873-C385D9096C57}" dt="2026-01-15T12:57:38.180" v="5808" actId="20577"/>
          <ac:spMkLst>
            <pc:docMk/>
            <pc:sldMk cId="1757418119" sldId="1813"/>
            <ac:spMk id="2" creationId="{CAA6AC28-4973-3211-157C-4AD1E7CE6B10}"/>
          </ac:spMkLst>
        </pc:spChg>
        <pc:spChg chg="mod">
          <ac:chgData name="牧野 充希(MAKINO Atsuki)" userId="e1bb11f1-fc18-4a8c-a6ff-e197300cb8d1" providerId="ADAL" clId="{960B87FB-7AF9-4A0C-8873-C385D9096C57}" dt="2026-01-23T09:15:16.737" v="6120" actId="20577"/>
          <ac:spMkLst>
            <pc:docMk/>
            <pc:sldMk cId="1757418119" sldId="1813"/>
            <ac:spMk id="8" creationId="{D7FDF8F7-1165-88FF-2A7D-D571C1D4BFAE}"/>
          </ac:spMkLst>
        </pc:spChg>
        <pc:spChg chg="add mod">
          <ac:chgData name="牧野 充希(MAKINO Atsuki)" userId="e1bb11f1-fc18-4a8c-a6ff-e197300cb8d1" providerId="ADAL" clId="{960B87FB-7AF9-4A0C-8873-C385D9096C57}" dt="2026-01-08T11:54:53.501" v="5201" actId="20577"/>
          <ac:spMkLst>
            <pc:docMk/>
            <pc:sldMk cId="1757418119" sldId="1813"/>
            <ac:spMk id="11" creationId="{E592AF71-3D7A-5125-0799-C576C84DB32D}"/>
          </ac:spMkLst>
        </pc:spChg>
        <pc:spChg chg="mod ord">
          <ac:chgData name="牧野 充希(MAKINO Atsuki)" userId="e1bb11f1-fc18-4a8c-a6ff-e197300cb8d1" providerId="ADAL" clId="{960B87FB-7AF9-4A0C-8873-C385D9096C57}" dt="2026-01-08T11:46:30.822" v="4847" actId="1035"/>
          <ac:spMkLst>
            <pc:docMk/>
            <pc:sldMk cId="1757418119" sldId="1813"/>
            <ac:spMk id="12" creationId="{9C579815-7452-6922-211C-0C151841D94C}"/>
          </ac:spMkLst>
        </pc:spChg>
        <pc:spChg chg="ord">
          <ac:chgData name="牧野 充希(MAKINO Atsuki)" userId="e1bb11f1-fc18-4a8c-a6ff-e197300cb8d1" providerId="ADAL" clId="{960B87FB-7AF9-4A0C-8873-C385D9096C57}" dt="2026-01-08T11:44:48.422" v="4814" actId="166"/>
          <ac:spMkLst>
            <pc:docMk/>
            <pc:sldMk cId="1757418119" sldId="1813"/>
            <ac:spMk id="13" creationId="{D719D275-CDAE-FCB1-AD46-1F47DF6E73FA}"/>
          </ac:spMkLst>
        </pc:spChg>
        <pc:picChg chg="add mod modCrop">
          <ac:chgData name="牧野 充希(MAKINO Atsuki)" userId="e1bb11f1-fc18-4a8c-a6ff-e197300cb8d1" providerId="ADAL" clId="{960B87FB-7AF9-4A0C-8873-C385D9096C57}" dt="2026-01-23T09:15:34.834" v="6123" actId="1036"/>
          <ac:picMkLst>
            <pc:docMk/>
            <pc:sldMk cId="1757418119" sldId="1813"/>
            <ac:picMk id="9" creationId="{8D5CD938-1A00-04E3-B544-6BE3BF4B699B}"/>
          </ac:picMkLst>
        </pc:picChg>
      </pc:sldChg>
      <pc:sldChg chg="addSp modSp mod ord">
        <pc:chgData name="牧野 充希(MAKINO Atsuki)" userId="e1bb11f1-fc18-4a8c-a6ff-e197300cb8d1" providerId="ADAL" clId="{960B87FB-7AF9-4A0C-8873-C385D9096C57}" dt="2026-01-26T14:44:00.160" v="7534" actId="1076"/>
        <pc:sldMkLst>
          <pc:docMk/>
          <pc:sldMk cId="3079211524" sldId="1819"/>
        </pc:sldMkLst>
        <pc:spChg chg="mod ord">
          <ac:chgData name="牧野 充希(MAKINO Atsuki)" userId="e1bb11f1-fc18-4a8c-a6ff-e197300cb8d1" providerId="ADAL" clId="{960B87FB-7AF9-4A0C-8873-C385D9096C57}" dt="2026-01-15T12:58:12.978" v="5826" actId="20577"/>
          <ac:spMkLst>
            <pc:docMk/>
            <pc:sldMk cId="3079211524" sldId="1819"/>
            <ac:spMk id="2" creationId="{CAA6AC28-4973-3211-157C-4AD1E7CE6B10}"/>
          </ac:spMkLst>
        </pc:spChg>
        <pc:spChg chg="add mod">
          <ac:chgData name="牧野 充希(MAKINO Atsuki)" userId="e1bb11f1-fc18-4a8c-a6ff-e197300cb8d1" providerId="ADAL" clId="{960B87FB-7AF9-4A0C-8873-C385D9096C57}" dt="2026-01-26T14:44:00.160" v="7534" actId="1076"/>
          <ac:spMkLst>
            <pc:docMk/>
            <pc:sldMk cId="3079211524" sldId="1819"/>
            <ac:spMk id="3" creationId="{6FF318BD-5C14-52A5-88F1-A94AD8E0122E}"/>
          </ac:spMkLst>
        </pc:spChg>
        <pc:spChg chg="mod">
          <ac:chgData name="牧野 充希(MAKINO Atsuki)" userId="e1bb11f1-fc18-4a8c-a6ff-e197300cb8d1" providerId="ADAL" clId="{960B87FB-7AF9-4A0C-8873-C385D9096C57}" dt="2026-01-15T13:02:28.451" v="5919" actId="113"/>
          <ac:spMkLst>
            <pc:docMk/>
            <pc:sldMk cId="3079211524" sldId="1819"/>
            <ac:spMk id="8" creationId="{D7FDF8F7-1165-88FF-2A7D-D571C1D4BFAE}"/>
          </ac:spMkLst>
        </pc:spChg>
      </pc:sldChg>
      <pc:sldChg chg="addSp delSp modSp mod">
        <pc:chgData name="牧野 充希(MAKINO Atsuki)" userId="e1bb11f1-fc18-4a8c-a6ff-e197300cb8d1" providerId="ADAL" clId="{960B87FB-7AF9-4A0C-8873-C385D9096C57}" dt="2026-01-13T02:59:19.612" v="5688"/>
        <pc:sldMkLst>
          <pc:docMk/>
          <pc:sldMk cId="488325469" sldId="1832"/>
        </pc:sldMkLst>
        <pc:spChg chg="add mod">
          <ac:chgData name="牧野 充希(MAKINO Atsuki)" userId="e1bb11f1-fc18-4a8c-a6ff-e197300cb8d1" providerId="ADAL" clId="{960B87FB-7AF9-4A0C-8873-C385D9096C57}" dt="2026-01-09T04:43:54.612" v="5627"/>
          <ac:spMkLst>
            <pc:docMk/>
            <pc:sldMk cId="488325469" sldId="1832"/>
            <ac:spMk id="5" creationId="{BB613CD8-537E-80EE-CF5E-27F0BDD5CBCB}"/>
          </ac:spMkLst>
        </pc:spChg>
        <pc:spChg chg="mod">
          <ac:chgData name="牧野 充希(MAKINO Atsuki)" userId="e1bb11f1-fc18-4a8c-a6ff-e197300cb8d1" providerId="ADAL" clId="{960B87FB-7AF9-4A0C-8873-C385D9096C57}" dt="2026-01-08T11:25:45.356" v="4071" actId="20577"/>
          <ac:spMkLst>
            <pc:docMk/>
            <pc:sldMk cId="488325469" sldId="1832"/>
            <ac:spMk id="12" creationId="{A5C315C8-A342-F458-27D3-F88C7F285C8E}"/>
          </ac:spMkLst>
        </pc:spChg>
        <pc:graphicFrameChg chg="mod modGraphic">
          <ac:chgData name="牧野 充希(MAKINO Atsuki)" userId="e1bb11f1-fc18-4a8c-a6ff-e197300cb8d1" providerId="ADAL" clId="{960B87FB-7AF9-4A0C-8873-C385D9096C57}" dt="2026-01-13T02:59:19.612" v="5688"/>
          <ac:graphicFrameMkLst>
            <pc:docMk/>
            <pc:sldMk cId="488325469" sldId="1832"/>
            <ac:graphicFrameMk id="2" creationId="{38FDCF2A-9402-EDED-B761-8A0FC18607AF}"/>
          </ac:graphicFrameMkLst>
        </pc:graphicFrameChg>
      </pc:sldChg>
      <pc:sldChg chg="addSp delSp modSp mod ord">
        <pc:chgData name="牧野 充希(MAKINO Atsuki)" userId="e1bb11f1-fc18-4a8c-a6ff-e197300cb8d1" providerId="ADAL" clId="{960B87FB-7AF9-4A0C-8873-C385D9096C57}" dt="2026-01-26T14:49:00.079" v="7536" actId="20577"/>
        <pc:sldMkLst>
          <pc:docMk/>
          <pc:sldMk cId="2298725931" sldId="1833"/>
        </pc:sldMkLst>
        <pc:spChg chg="add mod">
          <ac:chgData name="牧野 充希(MAKINO Atsuki)" userId="e1bb11f1-fc18-4a8c-a6ff-e197300cb8d1" providerId="ADAL" clId="{960B87FB-7AF9-4A0C-8873-C385D9096C57}" dt="2026-01-09T04:43:51.278" v="5625"/>
          <ac:spMkLst>
            <pc:docMk/>
            <pc:sldMk cId="2298725931" sldId="1833"/>
            <ac:spMk id="3" creationId="{3A543E5D-E3CA-0013-C84D-A6568F256350}"/>
          </ac:spMkLst>
        </pc:spChg>
        <pc:spChg chg="mod">
          <ac:chgData name="牧野 充希(MAKINO Atsuki)" userId="e1bb11f1-fc18-4a8c-a6ff-e197300cb8d1" providerId="ADAL" clId="{960B87FB-7AF9-4A0C-8873-C385D9096C57}" dt="2026-01-08T11:25:53.549" v="4072" actId="20577"/>
          <ac:spMkLst>
            <pc:docMk/>
            <pc:sldMk cId="2298725931" sldId="1833"/>
            <ac:spMk id="6" creationId="{7F2315C8-81C1-3643-86FB-5B00E083F9DC}"/>
          </ac:spMkLst>
        </pc:spChg>
        <pc:graphicFrameChg chg="mod modGraphic">
          <ac:chgData name="牧野 充希(MAKINO Atsuki)" userId="e1bb11f1-fc18-4a8c-a6ff-e197300cb8d1" providerId="ADAL" clId="{960B87FB-7AF9-4A0C-8873-C385D9096C57}" dt="2026-01-26T14:49:00.079" v="7536" actId="20577"/>
          <ac:graphicFrameMkLst>
            <pc:docMk/>
            <pc:sldMk cId="2298725931" sldId="1833"/>
            <ac:graphicFrameMk id="8" creationId="{D8BCC4E2-4526-30C6-C366-B6E0B9EACE68}"/>
          </ac:graphicFrameMkLst>
        </pc:graphicFrameChg>
      </pc:sldChg>
      <pc:sldChg chg="addSp delSp modSp mod">
        <pc:chgData name="牧野 充希(MAKINO Atsuki)" userId="e1bb11f1-fc18-4a8c-a6ff-e197300cb8d1" providerId="ADAL" clId="{960B87FB-7AF9-4A0C-8873-C385D9096C57}" dt="2026-01-26T14:49:15.385" v="7557" actId="20577"/>
        <pc:sldMkLst>
          <pc:docMk/>
          <pc:sldMk cId="3174720780" sldId="1835"/>
        </pc:sldMkLst>
        <pc:spChg chg="mod">
          <ac:chgData name="牧野 充希(MAKINO Atsuki)" userId="e1bb11f1-fc18-4a8c-a6ff-e197300cb8d1" providerId="ADAL" clId="{960B87FB-7AF9-4A0C-8873-C385D9096C57}" dt="2026-01-09T04:44:51.575" v="5679" actId="1076"/>
          <ac:spMkLst>
            <pc:docMk/>
            <pc:sldMk cId="3174720780" sldId="1835"/>
            <ac:spMk id="2" creationId="{183373D4-E7F0-2A54-DCF2-0B9CDE5096DB}"/>
          </ac:spMkLst>
        </pc:spChg>
        <pc:spChg chg="add mod">
          <ac:chgData name="牧野 充希(MAKINO Atsuki)" userId="e1bb11f1-fc18-4a8c-a6ff-e197300cb8d1" providerId="ADAL" clId="{960B87FB-7AF9-4A0C-8873-C385D9096C57}" dt="2026-01-09T04:43:40.874" v="5623" actId="20577"/>
          <ac:spMkLst>
            <pc:docMk/>
            <pc:sldMk cId="3174720780" sldId="1835"/>
            <ac:spMk id="5" creationId="{3B290F67-79EE-80BB-6ABE-1D2FA5C2DCC5}"/>
          </ac:spMkLst>
        </pc:spChg>
        <pc:graphicFrameChg chg="mod modGraphic">
          <ac:chgData name="牧野 充希(MAKINO Atsuki)" userId="e1bb11f1-fc18-4a8c-a6ff-e197300cb8d1" providerId="ADAL" clId="{960B87FB-7AF9-4A0C-8873-C385D9096C57}" dt="2026-01-26T14:49:15.385" v="7557" actId="20577"/>
          <ac:graphicFrameMkLst>
            <pc:docMk/>
            <pc:sldMk cId="3174720780" sldId="1835"/>
            <ac:graphicFrameMk id="8" creationId="{A224C552-75B6-BBFA-7009-7DB3C8A0D96C}"/>
          </ac:graphicFrameMkLst>
        </pc:graphicFrameChg>
      </pc:sldChg>
      <pc:sldChg chg="addSp delSp modSp add mod">
        <pc:chgData name="牧野 充希(MAKINO Atsuki)" userId="e1bb11f1-fc18-4a8c-a6ff-e197300cb8d1" providerId="ADAL" clId="{960B87FB-7AF9-4A0C-8873-C385D9096C57}" dt="2026-01-15T12:58:26.325" v="5829" actId="20577"/>
        <pc:sldMkLst>
          <pc:docMk/>
          <pc:sldMk cId="1995254165" sldId="1836"/>
        </pc:sldMkLst>
        <pc:spChg chg="mod ord">
          <ac:chgData name="牧野 充希(MAKINO Atsuki)" userId="e1bb11f1-fc18-4a8c-a6ff-e197300cb8d1" providerId="ADAL" clId="{960B87FB-7AF9-4A0C-8873-C385D9096C57}" dt="2026-01-15T12:58:26.325" v="5829" actId="20577"/>
          <ac:spMkLst>
            <pc:docMk/>
            <pc:sldMk cId="1995254165" sldId="1836"/>
            <ac:spMk id="2" creationId="{44418C4C-697A-2B86-E824-2AE802FFB547}"/>
          </ac:spMkLst>
        </pc:spChg>
        <pc:spChg chg="add mod">
          <ac:chgData name="牧野 充希(MAKINO Atsuki)" userId="e1bb11f1-fc18-4a8c-a6ff-e197300cb8d1" providerId="ADAL" clId="{960B87FB-7AF9-4A0C-8873-C385D9096C57}" dt="2026-01-08T11:57:04.443" v="5208"/>
          <ac:spMkLst>
            <pc:docMk/>
            <pc:sldMk cId="1995254165" sldId="1836"/>
            <ac:spMk id="3" creationId="{DDAE0FD3-6143-934B-DD7F-DA2C368D02FB}"/>
          </ac:spMkLst>
        </pc:spChg>
        <pc:spChg chg="add mod">
          <ac:chgData name="牧野 充希(MAKINO Atsuki)" userId="e1bb11f1-fc18-4a8c-a6ff-e197300cb8d1" providerId="ADAL" clId="{960B87FB-7AF9-4A0C-8873-C385D9096C57}" dt="2026-01-15T12:58:23.850" v="5828"/>
          <ac:spMkLst>
            <pc:docMk/>
            <pc:sldMk cId="1995254165" sldId="1836"/>
            <ac:spMk id="5" creationId="{1D4B0ED8-C28C-E24D-EA40-75EC33491ADD}"/>
          </ac:spMkLst>
        </pc:spChg>
        <pc:spChg chg="mod">
          <ac:chgData name="牧野 充希(MAKINO Atsuki)" userId="e1bb11f1-fc18-4a8c-a6ff-e197300cb8d1" providerId="ADAL" clId="{960B87FB-7AF9-4A0C-8873-C385D9096C57}" dt="2026-01-13T03:00:34.065" v="5732"/>
          <ac:spMkLst>
            <pc:docMk/>
            <pc:sldMk cId="1995254165" sldId="1836"/>
            <ac:spMk id="8" creationId="{45401106-FAE1-E63D-51D4-E84F4AB70DAD}"/>
          </ac:spMkLst>
        </pc:spChg>
        <pc:spChg chg="mod">
          <ac:chgData name="牧野 充希(MAKINO Atsuki)" userId="e1bb11f1-fc18-4a8c-a6ff-e197300cb8d1" providerId="ADAL" clId="{960B87FB-7AF9-4A0C-8873-C385D9096C57}" dt="2026-01-08T12:06:00.905" v="5310" actId="14100"/>
          <ac:spMkLst>
            <pc:docMk/>
            <pc:sldMk cId="1995254165" sldId="1836"/>
            <ac:spMk id="11" creationId="{1CE0D157-6A2A-D343-2239-1C2F7F6DE7C0}"/>
          </ac:spMkLst>
        </pc:spChg>
        <pc:spChg chg="mod">
          <ac:chgData name="牧野 充希(MAKINO Atsuki)" userId="e1bb11f1-fc18-4a8c-a6ff-e197300cb8d1" providerId="ADAL" clId="{960B87FB-7AF9-4A0C-8873-C385D9096C57}" dt="2026-01-08T12:03:11.043" v="5308" actId="1076"/>
          <ac:spMkLst>
            <pc:docMk/>
            <pc:sldMk cId="1995254165" sldId="1836"/>
            <ac:spMk id="13" creationId="{11CBCAA7-A1CA-A5C9-CC52-E88F207104FC}"/>
          </ac:spMkLst>
        </pc:spChg>
        <pc:graphicFrameChg chg="add mod">
          <ac:chgData name="牧野 充希(MAKINO Atsuki)" userId="e1bb11f1-fc18-4a8c-a6ff-e197300cb8d1" providerId="ADAL" clId="{960B87FB-7AF9-4A0C-8873-C385D9096C57}" dt="2026-01-08T12:03:04.833" v="5307" actId="1036"/>
          <ac:graphicFrameMkLst>
            <pc:docMk/>
            <pc:sldMk cId="1995254165" sldId="1836"/>
            <ac:graphicFrameMk id="4" creationId="{982AD4C8-B21F-4B48-7F6B-E4E0A7CC1007}"/>
          </ac:graphicFrameMkLst>
        </pc:graphicFrame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626" y="0"/>
            <a:ext cx="2919565" cy="493868"/>
          </a:xfrm>
          <a:prstGeom prst="rect">
            <a:avLst/>
          </a:prstGeom>
        </p:spPr>
        <p:txBody>
          <a:bodyPr vert="horz" lIns="90763" tIns="45382" rIns="90763" bIns="45382" rtlCol="0"/>
          <a:lstStyle>
            <a:lvl1pPr algn="r">
              <a:defRPr sz="1200"/>
            </a:lvl1pPr>
          </a:lstStyle>
          <a:p>
            <a:fld id="{18B02BAD-9CD8-4BE3-BA8E-9D6B0C3C21D6}" type="datetimeFigureOut">
              <a:rPr kumimoji="1" lang="ja-JP" altLang="en-US" smtClean="0"/>
              <a:t>2026/2/12</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0763" tIns="45382" rIns="90763" bIns="45382" rtlCol="0" anchor="ctr"/>
          <a:lstStyle/>
          <a:p>
            <a:endParaRPr lang="ja-JP" altLang="en-US"/>
          </a:p>
        </p:txBody>
      </p:sp>
      <p:sp>
        <p:nvSpPr>
          <p:cNvPr id="5" name="ノート プレースホルダー 4"/>
          <p:cNvSpPr>
            <a:spLocks noGrp="1"/>
          </p:cNvSpPr>
          <p:nvPr>
            <p:ph type="body" sz="quarter" idx="3"/>
          </p:nvPr>
        </p:nvSpPr>
        <p:spPr>
          <a:xfrm>
            <a:off x="673262" y="4747760"/>
            <a:ext cx="5389240" cy="3884673"/>
          </a:xfrm>
          <a:prstGeom prst="rect">
            <a:avLst/>
          </a:prstGeom>
        </p:spPr>
        <p:txBody>
          <a:bodyPr vert="horz" lIns="90763" tIns="45382" rIns="90763" bIns="4538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2445"/>
            <a:ext cx="2919565" cy="493868"/>
          </a:xfrm>
          <a:prstGeom prst="rect">
            <a:avLst/>
          </a:prstGeom>
        </p:spPr>
        <p:txBody>
          <a:bodyPr vert="horz" lIns="90763" tIns="45382" rIns="90763" bIns="4538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626" y="9372445"/>
            <a:ext cx="2919565" cy="493868"/>
          </a:xfrm>
          <a:prstGeom prst="rect">
            <a:avLst/>
          </a:prstGeom>
        </p:spPr>
        <p:txBody>
          <a:bodyPr vert="horz" lIns="90763" tIns="45382" rIns="90763" bIns="45382" rtlCol="0" anchor="b"/>
          <a:lstStyle>
            <a:lvl1pPr algn="r">
              <a:defRPr sz="1200"/>
            </a:lvl1pPr>
          </a:lstStyle>
          <a:p>
            <a:fld id="{86736473-7D26-4768-AC6A-DEDF2C4B576D}" type="slidenum">
              <a:rPr kumimoji="1" lang="ja-JP" altLang="en-US" smtClean="0"/>
              <a:t>‹#›</a:t>
            </a:fld>
            <a:endParaRPr kumimoji="1" lang="ja-JP" altLang="en-US"/>
          </a:p>
        </p:txBody>
      </p:sp>
    </p:spTree>
    <p:extLst>
      <p:ext uri="{BB962C8B-B14F-4D97-AF65-F5344CB8AC3E}">
        <p14:creationId xmlns:p14="http://schemas.microsoft.com/office/powerpoint/2010/main" val="342733608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9D462-807A-4070-0B05-3E2B880074A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478181B-6427-62EB-3C6E-B2AEB91EA3B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F5D681B-6DB2-2384-4BB1-D4CDC4ABCF65}"/>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44BB47B-290A-B5DF-CA18-E92FE9D2266D}"/>
              </a:ext>
            </a:extLst>
          </p:cNvPr>
          <p:cNvSpPr>
            <a:spLocks noGrp="1"/>
          </p:cNvSpPr>
          <p:nvPr>
            <p:ph type="sldNum" sz="quarter" idx="5"/>
          </p:nvPr>
        </p:nvSpPr>
        <p:spPr/>
        <p:txBody>
          <a:bodyPr/>
          <a:lstStyle/>
          <a:p>
            <a:pPr defTabSz="453817">
              <a:defRPr/>
            </a:pPr>
            <a:fld id="{5A09B3C7-3239-4625-8436-E6A709F012B8}" type="slidenum">
              <a:rPr kumimoji="1" lang="ja-JP" altLang="en-US">
                <a:solidFill>
                  <a:prstClr val="black"/>
                </a:solidFill>
                <a:latin typeface="游ゴシック" panose="02110004020202020204"/>
                <a:ea typeface="游ゴシック" panose="020B0400000000000000" pitchFamily="50" charset="-128"/>
              </a:rPr>
              <a:pPr defTabSz="453817">
                <a:defRPr/>
              </a:pPr>
              <a:t>1</a:t>
            </a:fld>
            <a:endParaRPr kumimoji="1" lang="ja-JP" altLang="en-US">
              <a:solidFill>
                <a:prstClr val="black"/>
              </a:solidFill>
              <a:latin typeface="游ゴシック" panose="02110004020202020204"/>
              <a:ea typeface="游ゴシック" panose="020B0400000000000000" pitchFamily="50" charset="-128"/>
            </a:endParaRPr>
          </a:p>
        </p:txBody>
      </p:sp>
    </p:spTree>
    <p:extLst>
      <p:ext uri="{BB962C8B-B14F-4D97-AF65-F5344CB8AC3E}">
        <p14:creationId xmlns:p14="http://schemas.microsoft.com/office/powerpoint/2010/main" val="3303232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568ACA-D2E4-4482-2BD9-DAB7633D8C3B}"/>
              </a:ext>
            </a:extLst>
          </p:cNvPr>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843FB25-6DB9-5AE9-EBA6-99776168CC59}"/>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13F7680-3B70-9DD4-230A-80D58E0EE3C5}"/>
              </a:ext>
            </a:extLst>
          </p:cNvPr>
          <p:cNvSpPr>
            <a:spLocks noGrp="1"/>
          </p:cNvSpPr>
          <p:nvPr>
            <p:ph type="dt" sz="half" idx="10"/>
          </p:nvPr>
        </p:nvSpPr>
        <p:spPr/>
        <p:txBody>
          <a:bodyPr/>
          <a:lstStyle/>
          <a:p>
            <a:fld id="{A144AB3D-1057-4AB6-87D1-2B0FE264E624}" type="datetimeFigureOut">
              <a:rPr kumimoji="1" lang="ja-JP" altLang="en-US" smtClean="0"/>
              <a:t>2026/2/12</a:t>
            </a:fld>
            <a:endParaRPr kumimoji="1" lang="ja-JP" altLang="en-US"/>
          </a:p>
        </p:txBody>
      </p:sp>
      <p:sp>
        <p:nvSpPr>
          <p:cNvPr id="5" name="フッター プレースホルダー 4">
            <a:extLst>
              <a:ext uri="{FF2B5EF4-FFF2-40B4-BE49-F238E27FC236}">
                <a16:creationId xmlns:a16="http://schemas.microsoft.com/office/drawing/2014/main" id="{76AB1268-44E9-715B-7017-C48D9593C42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D6E6843-8558-B6BE-AA8D-3DCEC0D7020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91243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610385-3531-8BEB-FA75-B135E9EECAD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67CE8E6-977A-9F3A-D91D-2C018B381B7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7BDE191-EB0C-9956-4675-7B7C938DAA90}"/>
              </a:ext>
            </a:extLst>
          </p:cNvPr>
          <p:cNvSpPr>
            <a:spLocks noGrp="1"/>
          </p:cNvSpPr>
          <p:nvPr>
            <p:ph type="dt" sz="half" idx="10"/>
          </p:nvPr>
        </p:nvSpPr>
        <p:spPr/>
        <p:txBody>
          <a:bodyPr/>
          <a:lstStyle/>
          <a:p>
            <a:fld id="{A144AB3D-1057-4AB6-87D1-2B0FE264E624}" type="datetimeFigureOut">
              <a:rPr kumimoji="1" lang="ja-JP" altLang="en-US" smtClean="0"/>
              <a:t>2026/2/12</a:t>
            </a:fld>
            <a:endParaRPr kumimoji="1" lang="ja-JP" altLang="en-US"/>
          </a:p>
        </p:txBody>
      </p:sp>
      <p:sp>
        <p:nvSpPr>
          <p:cNvPr id="5" name="フッター プレースホルダー 4">
            <a:extLst>
              <a:ext uri="{FF2B5EF4-FFF2-40B4-BE49-F238E27FC236}">
                <a16:creationId xmlns:a16="http://schemas.microsoft.com/office/drawing/2014/main" id="{3B2469FB-AB60-FDD6-2951-D09C3598D1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19C0293-4FCA-EF66-ACEC-66EF66AE7F9C}"/>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0398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0FD8AE1-8568-4FCF-3859-B71EC4803358}"/>
              </a:ext>
            </a:extLst>
          </p:cNvPr>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679ED7F-5894-DEB0-35E7-EDF0A5FDBE8B}"/>
              </a:ext>
            </a:extLst>
          </p:cNvPr>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BBBEB66-3EF9-8911-3982-D9A96C225450}"/>
              </a:ext>
            </a:extLst>
          </p:cNvPr>
          <p:cNvSpPr>
            <a:spLocks noGrp="1"/>
          </p:cNvSpPr>
          <p:nvPr>
            <p:ph type="dt" sz="half" idx="10"/>
          </p:nvPr>
        </p:nvSpPr>
        <p:spPr/>
        <p:txBody>
          <a:bodyPr/>
          <a:lstStyle/>
          <a:p>
            <a:fld id="{A144AB3D-1057-4AB6-87D1-2B0FE264E624}" type="datetimeFigureOut">
              <a:rPr kumimoji="1" lang="ja-JP" altLang="en-US" smtClean="0"/>
              <a:t>2026/2/12</a:t>
            </a:fld>
            <a:endParaRPr kumimoji="1" lang="ja-JP" altLang="en-US"/>
          </a:p>
        </p:txBody>
      </p:sp>
      <p:sp>
        <p:nvSpPr>
          <p:cNvPr id="5" name="フッター プレースホルダー 4">
            <a:extLst>
              <a:ext uri="{FF2B5EF4-FFF2-40B4-BE49-F238E27FC236}">
                <a16:creationId xmlns:a16="http://schemas.microsoft.com/office/drawing/2014/main" id="{E8285B19-61AD-7DFC-FEC9-E2B76284F6D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0B56F2-A782-F5D3-AE71-4C70FCD49C1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273834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9C9169AA-0E40-43C8-BB57-F3A0731091F8}" type="datetimeFigureOut">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402926352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C9169AA-0E40-43C8-BB57-F3A0731091F8}" type="datetimeFigureOut">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837166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C9169AA-0E40-43C8-BB57-F3A0731091F8}" type="datetimeFigureOut">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546270571"/>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9C9169AA-0E40-43C8-BB57-F3A0731091F8}" type="datetimeFigureOut">
              <a:rPr kumimoji="1" lang="ja-JP" altLang="en-US" smtClean="0"/>
              <a:t>2026/2/12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094409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9C9169AA-0E40-43C8-BB57-F3A0731091F8}" type="datetimeFigureOut">
              <a:rPr kumimoji="1" lang="ja-JP" altLang="en-US" smtClean="0"/>
              <a:t>2026/2/12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569695247"/>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9C9169AA-0E40-43C8-BB57-F3A0731091F8}" type="datetimeFigureOut">
              <a:rPr kumimoji="1" lang="ja-JP" altLang="en-US" smtClean="0"/>
              <a:t>2026/2/12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9953742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9169AA-0E40-43C8-BB57-F3A0731091F8}" type="datetimeFigureOut">
              <a:rPr kumimoji="1" lang="ja-JP" altLang="en-US" smtClean="0"/>
              <a:t>2026/2/12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4117123549"/>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C9169AA-0E40-43C8-BB57-F3A0731091F8}" type="datetimeFigureOut">
              <a:rPr kumimoji="1" lang="ja-JP" altLang="en-US" smtClean="0"/>
              <a:t>2026/2/12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07672983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2AE054-FE86-8B86-CAF4-19054049356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6B280EA-5C0F-D77A-2D91-FA8F3FC15BF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C566547-7CC3-ADF8-FA2B-F8EA9CEA2B1E}"/>
              </a:ext>
            </a:extLst>
          </p:cNvPr>
          <p:cNvSpPr>
            <a:spLocks noGrp="1"/>
          </p:cNvSpPr>
          <p:nvPr>
            <p:ph type="dt" sz="half" idx="10"/>
          </p:nvPr>
        </p:nvSpPr>
        <p:spPr/>
        <p:txBody>
          <a:bodyPr/>
          <a:lstStyle/>
          <a:p>
            <a:fld id="{A144AB3D-1057-4AB6-87D1-2B0FE264E624}" type="datetimeFigureOut">
              <a:rPr kumimoji="1" lang="ja-JP" altLang="en-US" smtClean="0"/>
              <a:t>2026/2/12</a:t>
            </a:fld>
            <a:endParaRPr kumimoji="1" lang="ja-JP" altLang="en-US"/>
          </a:p>
        </p:txBody>
      </p:sp>
      <p:sp>
        <p:nvSpPr>
          <p:cNvPr id="5" name="フッター プレースホルダー 4">
            <a:extLst>
              <a:ext uri="{FF2B5EF4-FFF2-40B4-BE49-F238E27FC236}">
                <a16:creationId xmlns:a16="http://schemas.microsoft.com/office/drawing/2014/main" id="{7F222A2C-79C8-D182-11D8-2635CA01B0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DF8E54A-E949-FF7E-E2BB-B2197248522A}"/>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3111291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C9169AA-0E40-43C8-BB57-F3A0731091F8}" type="datetimeFigureOut">
              <a:rPr kumimoji="1" lang="ja-JP" altLang="en-US" smtClean="0"/>
              <a:t>2026/2/12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644922703"/>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C9169AA-0E40-43C8-BB57-F3A0731091F8}" type="datetimeFigureOut">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727957167"/>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C9169AA-0E40-43C8-BB57-F3A0731091F8}" type="datetimeFigureOut">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4180285351"/>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6">
              <a:lumMod val="40000"/>
              <a:lumOff val="60000"/>
              <a:alpha val="40000"/>
            </a:schemeClr>
          </a:solidFill>
          <a:ln w="9525">
            <a:solidFill>
              <a:schemeClr val="accent6">
                <a:lumMod val="40000"/>
                <a:lumOff val="60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7169245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2">
              <a:alpha val="40000"/>
            </a:schemeClr>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0186376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07000" y="2060576"/>
            <a:ext cx="8892000" cy="4105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6" name="Slide Number Placeholder 5">
            <a:extLst>
              <a:ext uri="{FF2B5EF4-FFF2-40B4-BE49-F238E27FC236}">
                <a16:creationId xmlns:a16="http://schemas.microsoft.com/office/drawing/2014/main" id="{D3433AD6-7E25-3440-A0A8-374B46CA701C}"/>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4" name="Title 3">
            <a:extLst>
              <a:ext uri="{FF2B5EF4-FFF2-40B4-BE49-F238E27FC236}">
                <a16:creationId xmlns:a16="http://schemas.microsoft.com/office/drawing/2014/main" id="{776FB90E-F37C-5341-AEB0-5E882FB00C69}"/>
              </a:ext>
            </a:extLst>
          </p:cNvPr>
          <p:cNvSpPr>
            <a:spLocks noGrp="1"/>
          </p:cNvSpPr>
          <p:nvPr>
            <p:ph type="title" hasCustomPrompt="1"/>
          </p:nvPr>
        </p:nvSpPr>
        <p:spPr>
          <a:xfrm>
            <a:off x="507000" y="404813"/>
            <a:ext cx="8892000" cy="1368425"/>
          </a:xfrm>
        </p:spPr>
        <p:txBody>
          <a:bodyPr/>
          <a:lstStyle>
            <a:lvl1pPr>
              <a:defRPr/>
            </a:lvl1pPr>
          </a:lstStyle>
          <a:p>
            <a:r>
              <a:rPr lang="en-US"/>
              <a:t>[Slide title]</a:t>
            </a:r>
          </a:p>
        </p:txBody>
      </p:sp>
    </p:spTree>
    <p:extLst>
      <p:ext uri="{BB962C8B-B14F-4D97-AF65-F5344CB8AC3E}">
        <p14:creationId xmlns:p14="http://schemas.microsoft.com/office/powerpoint/2010/main" val="27272879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タイトルのみ">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AE750E3-3DF6-B94E-959B-C6E962A30CCF}"/>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3" name="Title 2">
            <a:extLst>
              <a:ext uri="{FF2B5EF4-FFF2-40B4-BE49-F238E27FC236}">
                <a16:creationId xmlns:a16="http://schemas.microsoft.com/office/drawing/2014/main" id="{8CC116CF-C359-0344-A999-AE9F54D6B302}"/>
              </a:ext>
            </a:extLst>
          </p:cNvPr>
          <p:cNvSpPr>
            <a:spLocks noGrp="1"/>
          </p:cNvSpPr>
          <p:nvPr>
            <p:ph type="title" hasCustomPrompt="1"/>
          </p:nvPr>
        </p:nvSpPr>
        <p:spPr/>
        <p:txBody>
          <a:bodyPr/>
          <a:lstStyle>
            <a:lvl1pPr>
              <a:defRPr/>
            </a:lvl1pPr>
          </a:lstStyle>
          <a:p>
            <a:r>
              <a:rPr lang="en-US"/>
              <a:t>[Slide title]</a:t>
            </a:r>
          </a:p>
        </p:txBody>
      </p:sp>
    </p:spTree>
    <p:extLst>
      <p:ext uri="{BB962C8B-B14F-4D97-AF65-F5344CB8AC3E}">
        <p14:creationId xmlns:p14="http://schemas.microsoft.com/office/powerpoint/2010/main" val="42042345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5" name="テキスト プレースホルダー 10">
            <a:extLst>
              <a:ext uri="{FF2B5EF4-FFF2-40B4-BE49-F238E27FC236}">
                <a16:creationId xmlns:a16="http://schemas.microsoft.com/office/drawing/2014/main" id="{3B05E39B-8BE4-42A3-9767-1A31E82336B7}"/>
              </a:ext>
            </a:extLst>
          </p:cNvPr>
          <p:cNvSpPr>
            <a:spLocks noGrp="1"/>
          </p:cNvSpPr>
          <p:nvPr>
            <p:ph type="body" sz="quarter" idx="12"/>
          </p:nvPr>
        </p:nvSpPr>
        <p:spPr>
          <a:xfrm>
            <a:off x="740532" y="2636912"/>
            <a:ext cx="7956884" cy="432046"/>
          </a:xfrm>
        </p:spPr>
        <p:txBody>
          <a:bodyPr/>
          <a:lstStyle>
            <a:lvl1pPr>
              <a:spcAft>
                <a:spcPts val="600"/>
              </a:spcAft>
              <a:defRPr sz="2400" b="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pic>
        <p:nvPicPr>
          <p:cNvPr id="8" name="図 7">
            <a:extLst>
              <a:ext uri="{FF2B5EF4-FFF2-40B4-BE49-F238E27FC236}">
                <a16:creationId xmlns:a16="http://schemas.microsoft.com/office/drawing/2014/main" id="{C927317A-4728-4709-9304-87479DCCF035}"/>
              </a:ext>
            </a:extLst>
          </p:cNvPr>
          <p:cNvPicPr>
            <a:picLocks noChangeAspect="1"/>
          </p:cNvPicPr>
          <p:nvPr userDrawn="1"/>
        </p:nvPicPr>
        <p:blipFill>
          <a:blip r:embed="rId2"/>
          <a:stretch>
            <a:fillRect/>
          </a:stretch>
        </p:blipFill>
        <p:spPr>
          <a:xfrm>
            <a:off x="662524" y="3068959"/>
            <a:ext cx="5304589" cy="226992"/>
          </a:xfrm>
          <a:prstGeom prst="rect">
            <a:avLst/>
          </a:prstGeom>
        </p:spPr>
      </p:pic>
    </p:spTree>
    <p:extLst>
      <p:ext uri="{BB962C8B-B14F-4D97-AF65-F5344CB8AC3E}">
        <p14:creationId xmlns:p14="http://schemas.microsoft.com/office/powerpoint/2010/main" val="35284208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38"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a:xfrm>
            <a:off x="236496" y="6593400"/>
            <a:ext cx="180000" cy="169200"/>
          </a:xfrm>
        </p:spPr>
        <p:txBody>
          <a:bodyPr anchor="ctr"/>
          <a:lstStyle>
            <a:lvl1pPr>
              <a:defRPr sz="1050" baseline="0">
                <a:solidFill>
                  <a:schemeClr val="tx1"/>
                </a:solidFill>
                <a:latin typeface="Meiryo UI" panose="020B0604030504040204" pitchFamily="50" charset="-128"/>
                <a:ea typeface="Meiryo UI" panose="020B0604030504040204" pitchFamily="50" charset="-128"/>
                <a:cs typeface="+mn-cs"/>
                <a:sym typeface="+mn-lt"/>
              </a:defRPr>
            </a:lvl1pPr>
          </a:lstStyle>
          <a:p>
            <a:pPr marL="0" marR="0" lvl="0" indent="0" algn="l" defTabSz="457034" rtl="0" eaLnBrk="1" fontAlgn="auto" latinLnBrk="0" hangingPunct="1">
              <a:lnSpc>
                <a:spcPct val="100000"/>
              </a:lnSpc>
              <a:spcBef>
                <a:spcPts val="0"/>
              </a:spcBef>
              <a:spcAft>
                <a:spcPts val="0"/>
              </a:spcAft>
              <a:buClrTx/>
              <a:buSzTx/>
              <a:buFontTx/>
              <a:buNone/>
              <a:tabLst/>
              <a:defRPr/>
            </a:pPr>
            <a:fld id="{543A0986-838B-4D2A-A95C-8CB1738263FE}" type="slidenum">
              <a:rPr kumimoji="0" lang="ja-JP" altLang="en-US" sz="105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sym typeface="+mn-lt"/>
              </a:rPr>
              <a:pPr marL="0" marR="0" lvl="0" indent="0" algn="l" defTabSz="457034" rtl="0" eaLnBrk="1" fontAlgn="auto" latinLnBrk="0" hangingPunct="1">
                <a:lnSpc>
                  <a:spcPct val="100000"/>
                </a:lnSpc>
                <a:spcBef>
                  <a:spcPts val="0"/>
                </a:spcBef>
                <a:spcAft>
                  <a:spcPts val="0"/>
                </a:spcAft>
                <a:buClrTx/>
                <a:buSzTx/>
                <a:buFontTx/>
                <a:buNone/>
                <a:tabLst/>
                <a:defRPr/>
              </a:pPr>
              <a:t>‹#›</a:t>
            </a:fld>
            <a:endParaRPr kumimoji="0"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mn-lt"/>
            </a:endParaRPr>
          </a:p>
        </p:txBody>
      </p:sp>
      <p:sp>
        <p:nvSpPr>
          <p:cNvPr id="8"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404992424"/>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560C01-06A1-A163-D5BA-E32CF5899E12}"/>
              </a:ext>
            </a:extLst>
          </p:cNvPr>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42E7C34-522B-0110-F057-013D5CBFB299}"/>
              </a:ext>
            </a:extLst>
          </p:cNvPr>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8CB8276-2F02-86AA-4761-DEBD748E7DB8}"/>
              </a:ext>
            </a:extLst>
          </p:cNvPr>
          <p:cNvSpPr>
            <a:spLocks noGrp="1"/>
          </p:cNvSpPr>
          <p:nvPr>
            <p:ph type="dt" sz="half" idx="10"/>
          </p:nvPr>
        </p:nvSpPr>
        <p:spPr/>
        <p:txBody>
          <a:bodyPr/>
          <a:lstStyle/>
          <a:p>
            <a:fld id="{A144AB3D-1057-4AB6-87D1-2B0FE264E624}" type="datetimeFigureOut">
              <a:rPr kumimoji="1" lang="ja-JP" altLang="en-US" smtClean="0"/>
              <a:t>2026/2/12</a:t>
            </a:fld>
            <a:endParaRPr kumimoji="1" lang="ja-JP" altLang="en-US"/>
          </a:p>
        </p:txBody>
      </p:sp>
      <p:sp>
        <p:nvSpPr>
          <p:cNvPr id="5" name="フッター プレースホルダー 4">
            <a:extLst>
              <a:ext uri="{FF2B5EF4-FFF2-40B4-BE49-F238E27FC236}">
                <a16:creationId xmlns:a16="http://schemas.microsoft.com/office/drawing/2014/main" id="{5BDB391A-E4F3-16FE-0DB7-841361CCB54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F9B42A-EDA7-6410-5551-5CE3C2172192}"/>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827090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B08F37-66A6-7609-93B4-C672F569BFE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7FA8512-50F2-E102-C554-6D300C5ED0E8}"/>
              </a:ext>
            </a:extLst>
          </p:cNvPr>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59C3A24-C601-DD85-C23B-C05FA645EE52}"/>
              </a:ext>
            </a:extLst>
          </p:cNvPr>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5ABA329-96A0-CB63-EFE5-0654FC68B15D}"/>
              </a:ext>
            </a:extLst>
          </p:cNvPr>
          <p:cNvSpPr>
            <a:spLocks noGrp="1"/>
          </p:cNvSpPr>
          <p:nvPr>
            <p:ph type="dt" sz="half" idx="10"/>
          </p:nvPr>
        </p:nvSpPr>
        <p:spPr/>
        <p:txBody>
          <a:bodyPr/>
          <a:lstStyle/>
          <a:p>
            <a:fld id="{A144AB3D-1057-4AB6-87D1-2B0FE264E624}" type="datetimeFigureOut">
              <a:rPr kumimoji="1" lang="ja-JP" altLang="en-US" smtClean="0"/>
              <a:t>2026/2/12</a:t>
            </a:fld>
            <a:endParaRPr kumimoji="1" lang="ja-JP" altLang="en-US"/>
          </a:p>
        </p:txBody>
      </p:sp>
      <p:sp>
        <p:nvSpPr>
          <p:cNvPr id="6" name="フッター プレースホルダー 5">
            <a:extLst>
              <a:ext uri="{FF2B5EF4-FFF2-40B4-BE49-F238E27FC236}">
                <a16:creationId xmlns:a16="http://schemas.microsoft.com/office/drawing/2014/main" id="{3D897446-E052-D845-5C19-9E5932917A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3DE5295-93B3-6EF7-C4E3-AB9786089D1F}"/>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159693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545AC2-4C8F-2861-A9C8-BF01F1365DBE}"/>
              </a:ext>
            </a:extLst>
          </p:cNvPr>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57AEEFB-014D-05BB-4AF6-6B668CCEA027}"/>
              </a:ext>
            </a:extLst>
          </p:cNvPr>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A30470D-EFB2-CA9B-B124-4B1E65FE5D5A}"/>
              </a:ext>
            </a:extLst>
          </p:cNvPr>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82CE0DF-012A-6BD8-CC58-2E0EA9137581}"/>
              </a:ext>
            </a:extLst>
          </p:cNvPr>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3C3C357-0157-23E6-A181-CD77B66DA108}"/>
              </a:ext>
            </a:extLst>
          </p:cNvPr>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E2ACD90-711E-2946-DC15-35A0684D260D}"/>
              </a:ext>
            </a:extLst>
          </p:cNvPr>
          <p:cNvSpPr>
            <a:spLocks noGrp="1"/>
          </p:cNvSpPr>
          <p:nvPr>
            <p:ph type="dt" sz="half" idx="10"/>
          </p:nvPr>
        </p:nvSpPr>
        <p:spPr/>
        <p:txBody>
          <a:bodyPr/>
          <a:lstStyle/>
          <a:p>
            <a:fld id="{A144AB3D-1057-4AB6-87D1-2B0FE264E624}" type="datetimeFigureOut">
              <a:rPr kumimoji="1" lang="ja-JP" altLang="en-US" smtClean="0"/>
              <a:t>2026/2/12</a:t>
            </a:fld>
            <a:endParaRPr kumimoji="1" lang="ja-JP" altLang="en-US"/>
          </a:p>
        </p:txBody>
      </p:sp>
      <p:sp>
        <p:nvSpPr>
          <p:cNvPr id="8" name="フッター プレースホルダー 7">
            <a:extLst>
              <a:ext uri="{FF2B5EF4-FFF2-40B4-BE49-F238E27FC236}">
                <a16:creationId xmlns:a16="http://schemas.microsoft.com/office/drawing/2014/main" id="{C7E1B447-53AF-219C-7A27-884C303E22D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0C5A81E-5539-11E4-977C-2B67062559FC}"/>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688510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8746C8-549D-EB75-5EC3-98E3C59C688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4D69DA2-213D-6BD3-DA5F-E7F836752E38}"/>
              </a:ext>
            </a:extLst>
          </p:cNvPr>
          <p:cNvSpPr>
            <a:spLocks noGrp="1"/>
          </p:cNvSpPr>
          <p:nvPr>
            <p:ph type="dt" sz="half" idx="10"/>
          </p:nvPr>
        </p:nvSpPr>
        <p:spPr/>
        <p:txBody>
          <a:bodyPr/>
          <a:lstStyle/>
          <a:p>
            <a:fld id="{A144AB3D-1057-4AB6-87D1-2B0FE264E624}" type="datetimeFigureOut">
              <a:rPr kumimoji="1" lang="ja-JP" altLang="en-US" smtClean="0"/>
              <a:t>2026/2/12</a:t>
            </a:fld>
            <a:endParaRPr kumimoji="1" lang="ja-JP" altLang="en-US"/>
          </a:p>
        </p:txBody>
      </p:sp>
      <p:sp>
        <p:nvSpPr>
          <p:cNvPr id="4" name="フッター プレースホルダー 3">
            <a:extLst>
              <a:ext uri="{FF2B5EF4-FFF2-40B4-BE49-F238E27FC236}">
                <a16:creationId xmlns:a16="http://schemas.microsoft.com/office/drawing/2014/main" id="{E421E2FD-94F6-E6B3-6438-0BC4176935D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01B44B2-3403-790E-2575-2373BA4B49C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176004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0EF4A14-9697-756C-DE1E-23F55F5199F7}"/>
              </a:ext>
            </a:extLst>
          </p:cNvPr>
          <p:cNvSpPr>
            <a:spLocks noGrp="1"/>
          </p:cNvSpPr>
          <p:nvPr>
            <p:ph type="dt" sz="half" idx="10"/>
          </p:nvPr>
        </p:nvSpPr>
        <p:spPr/>
        <p:txBody>
          <a:bodyPr/>
          <a:lstStyle/>
          <a:p>
            <a:fld id="{A144AB3D-1057-4AB6-87D1-2B0FE264E624}" type="datetimeFigureOut">
              <a:rPr kumimoji="1" lang="ja-JP" altLang="en-US" smtClean="0"/>
              <a:t>2026/2/12</a:t>
            </a:fld>
            <a:endParaRPr kumimoji="1" lang="ja-JP" altLang="en-US"/>
          </a:p>
        </p:txBody>
      </p:sp>
      <p:sp>
        <p:nvSpPr>
          <p:cNvPr id="3" name="フッター プレースホルダー 2">
            <a:extLst>
              <a:ext uri="{FF2B5EF4-FFF2-40B4-BE49-F238E27FC236}">
                <a16:creationId xmlns:a16="http://schemas.microsoft.com/office/drawing/2014/main" id="{41887799-4FDD-55FD-05C8-06427FEAF0E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4E043EA-6CA2-0360-EB86-AA459F204175}"/>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079250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83AB58-2E83-6A33-C3ED-21ADA5259AE2}"/>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67324E4-88FE-FCF6-D8A8-A74D1412B5A1}"/>
              </a:ext>
            </a:extLst>
          </p:cNvPr>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6957D19-F7C3-002F-93DD-626C828A775A}"/>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6D689F-5BE9-4036-BE9D-E5A303F353C4}"/>
              </a:ext>
            </a:extLst>
          </p:cNvPr>
          <p:cNvSpPr>
            <a:spLocks noGrp="1"/>
          </p:cNvSpPr>
          <p:nvPr>
            <p:ph type="dt" sz="half" idx="10"/>
          </p:nvPr>
        </p:nvSpPr>
        <p:spPr/>
        <p:txBody>
          <a:bodyPr/>
          <a:lstStyle/>
          <a:p>
            <a:fld id="{A144AB3D-1057-4AB6-87D1-2B0FE264E624}" type="datetimeFigureOut">
              <a:rPr kumimoji="1" lang="ja-JP" altLang="en-US" smtClean="0"/>
              <a:t>2026/2/12</a:t>
            </a:fld>
            <a:endParaRPr kumimoji="1" lang="ja-JP" altLang="en-US"/>
          </a:p>
        </p:txBody>
      </p:sp>
      <p:sp>
        <p:nvSpPr>
          <p:cNvPr id="6" name="フッター プレースホルダー 5">
            <a:extLst>
              <a:ext uri="{FF2B5EF4-FFF2-40B4-BE49-F238E27FC236}">
                <a16:creationId xmlns:a16="http://schemas.microsoft.com/office/drawing/2014/main" id="{0AEA9A97-31BB-681B-B611-84B0DC12187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942E953-695D-0D38-9E79-9E350761F491}"/>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95372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EACF9D-D1B3-532E-9BDF-C61331A6B426}"/>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BD5ACE6-9B17-FF3C-20F8-1156B0B629A6}"/>
              </a:ext>
            </a:extLst>
          </p:cNvPr>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FACCC17-C86E-83A3-27CC-80DC220F9EF1}"/>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3ABD50C-C609-8025-4856-9AA643B33965}"/>
              </a:ext>
            </a:extLst>
          </p:cNvPr>
          <p:cNvSpPr>
            <a:spLocks noGrp="1"/>
          </p:cNvSpPr>
          <p:nvPr>
            <p:ph type="dt" sz="half" idx="10"/>
          </p:nvPr>
        </p:nvSpPr>
        <p:spPr/>
        <p:txBody>
          <a:bodyPr/>
          <a:lstStyle/>
          <a:p>
            <a:fld id="{A144AB3D-1057-4AB6-87D1-2B0FE264E624}" type="datetimeFigureOut">
              <a:rPr kumimoji="1" lang="ja-JP" altLang="en-US" smtClean="0"/>
              <a:t>2026/2/12</a:t>
            </a:fld>
            <a:endParaRPr kumimoji="1" lang="ja-JP" altLang="en-US"/>
          </a:p>
        </p:txBody>
      </p:sp>
      <p:sp>
        <p:nvSpPr>
          <p:cNvPr id="6" name="フッター プレースホルダー 5">
            <a:extLst>
              <a:ext uri="{FF2B5EF4-FFF2-40B4-BE49-F238E27FC236}">
                <a16:creationId xmlns:a16="http://schemas.microsoft.com/office/drawing/2014/main" id="{72855E51-BD1E-489A-3A81-F33D06A43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EA793E5-2704-4559-EDA4-08584095AFA1}"/>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729453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787EE09-3D89-263E-08F5-13547C5209CB}"/>
              </a:ext>
            </a:extLst>
          </p:cNvPr>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BAED035-9903-74BC-40A8-C3ED6799E5AB}"/>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686E18-FAF3-EBDD-CD59-E12562EC4642}"/>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44AB3D-1057-4AB6-87D1-2B0FE264E624}" type="datetimeFigureOut">
              <a:rPr kumimoji="1" lang="ja-JP" altLang="en-US" smtClean="0"/>
              <a:t>2026/2/12</a:t>
            </a:fld>
            <a:endParaRPr kumimoji="1" lang="ja-JP" altLang="en-US"/>
          </a:p>
        </p:txBody>
      </p:sp>
      <p:sp>
        <p:nvSpPr>
          <p:cNvPr id="5" name="フッター プレースホルダー 4">
            <a:extLst>
              <a:ext uri="{FF2B5EF4-FFF2-40B4-BE49-F238E27FC236}">
                <a16:creationId xmlns:a16="http://schemas.microsoft.com/office/drawing/2014/main" id="{93B70AA6-1029-6E2A-B8DD-69108B0BADBD}"/>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912B663-594D-AD94-FA51-FA6C03E215D5}"/>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592513664"/>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44AB3D-1057-4AB6-87D1-2B0FE264E624}" type="datetimeFigureOut">
              <a:rPr kumimoji="1" lang="ja-JP" altLang="en-US" smtClean="0"/>
              <a:t>2026/2/12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331512340"/>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676" r:id="rId13"/>
    <p:sldLayoutId id="2147483678" r:id="rId14"/>
    <p:sldLayoutId id="2147483679" r:id="rId15"/>
    <p:sldLayoutId id="2147483680" r:id="rId16"/>
    <p:sldLayoutId id="2147483682" r:id="rId17"/>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F2CBE-4C4D-0739-8A1D-8CC2D60FF746}"/>
            </a:ext>
          </a:extLst>
        </p:cNvPr>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D8BCC4E2-4526-30C6-C366-B6E0B9EACE68}"/>
              </a:ext>
            </a:extLst>
          </p:cNvPr>
          <p:cNvGraphicFramePr>
            <a:graphicFrameLocks noGrp="1"/>
          </p:cNvGraphicFramePr>
          <p:nvPr>
            <p:extLst>
              <p:ext uri="{D42A27DB-BD31-4B8C-83A1-F6EECF244321}">
                <p14:modId xmlns:p14="http://schemas.microsoft.com/office/powerpoint/2010/main" val="2893799034"/>
              </p:ext>
            </p:extLst>
          </p:nvPr>
        </p:nvGraphicFramePr>
        <p:xfrm>
          <a:off x="171187" y="748520"/>
          <a:ext cx="9576000" cy="6091462"/>
        </p:xfrm>
        <a:graphic>
          <a:graphicData uri="http://schemas.openxmlformats.org/drawingml/2006/table">
            <a:tbl>
              <a:tblPr firstRow="1" bandRow="1">
                <a:tableStyleId>{5940675A-B579-460E-94D1-54222C63F5DA}</a:tableStyleId>
              </a:tblPr>
              <a:tblGrid>
                <a:gridCol w="1440000">
                  <a:extLst>
                    <a:ext uri="{9D8B030D-6E8A-4147-A177-3AD203B41FA5}">
                      <a16:colId xmlns:a16="http://schemas.microsoft.com/office/drawing/2014/main" val="1574572698"/>
                    </a:ext>
                  </a:extLst>
                </a:gridCol>
                <a:gridCol w="3321841">
                  <a:extLst>
                    <a:ext uri="{9D8B030D-6E8A-4147-A177-3AD203B41FA5}">
                      <a16:colId xmlns:a16="http://schemas.microsoft.com/office/drawing/2014/main" val="3623488850"/>
                    </a:ext>
                  </a:extLst>
                </a:gridCol>
                <a:gridCol w="1033670">
                  <a:extLst>
                    <a:ext uri="{9D8B030D-6E8A-4147-A177-3AD203B41FA5}">
                      <a16:colId xmlns:a16="http://schemas.microsoft.com/office/drawing/2014/main" val="48331999"/>
                    </a:ext>
                  </a:extLst>
                </a:gridCol>
                <a:gridCol w="583095">
                  <a:extLst>
                    <a:ext uri="{9D8B030D-6E8A-4147-A177-3AD203B41FA5}">
                      <a16:colId xmlns:a16="http://schemas.microsoft.com/office/drawing/2014/main" val="876268225"/>
                    </a:ext>
                  </a:extLst>
                </a:gridCol>
                <a:gridCol w="483705">
                  <a:extLst>
                    <a:ext uri="{9D8B030D-6E8A-4147-A177-3AD203B41FA5}">
                      <a16:colId xmlns:a16="http://schemas.microsoft.com/office/drawing/2014/main" val="3168901572"/>
                    </a:ext>
                  </a:extLst>
                </a:gridCol>
                <a:gridCol w="2713689">
                  <a:extLst>
                    <a:ext uri="{9D8B030D-6E8A-4147-A177-3AD203B41FA5}">
                      <a16:colId xmlns:a16="http://schemas.microsoft.com/office/drawing/2014/main" val="3139032879"/>
                    </a:ext>
                  </a:extLst>
                </a:gridCol>
              </a:tblGrid>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申請者</a:t>
                      </a:r>
                      <a:endParaRPr lang="ja-JP" altLang="en-US" sz="1400">
                        <a:latin typeface="Meiryo UI" panose="020B0604030504040204" pitchFamily="50" charset="-128"/>
                        <a:ea typeface="Meiryo UI" panose="020B0604030504040204" pitchFamily="50" charset="-128"/>
                      </a:endParaRP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Meiryo UI"/>
                          <a:ea typeface="Meiryo UI"/>
                        </a:rPr>
                        <a:t>宮城県南三陸町</a:t>
                      </a:r>
                      <a:endParaRPr kumimoji="1" lang="ja-JP" altLang="en-US" sz="1400" dirty="0">
                        <a:latin typeface="Meiryo UI"/>
                        <a:ea typeface="Meiryo UI"/>
                      </a:endParaRPr>
                    </a:p>
                  </a:txBody>
                  <a:tcPr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初回採択回</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Meiryo UI" panose="020B0604030504040204" pitchFamily="50" charset="-128"/>
                          <a:ea typeface="Meiryo UI" panose="020B0604030504040204" pitchFamily="50" charset="-128"/>
                        </a:rPr>
                        <a:t>令和４年度</a:t>
                      </a:r>
                      <a:r>
                        <a:rPr kumimoji="1" lang="ja-JP" altLang="en-US" sz="1400" dirty="0">
                          <a:latin typeface="Meiryo UI" panose="020B0604030504040204" pitchFamily="50" charset="-128"/>
                          <a:ea typeface="Meiryo UI" panose="020B0604030504040204" pitchFamily="50" charset="-128"/>
                        </a:rPr>
                        <a:t>第１回募集</a:t>
                      </a: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42898722"/>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事業計画期間</a:t>
                      </a:r>
                      <a:endParaRPr lang="ja-JP" altLang="en-US" sz="1400">
                        <a:latin typeface="Meiryo UI" panose="020B0604030504040204" pitchFamily="50" charset="-128"/>
                        <a:ea typeface="Meiryo UI" panose="020B0604030504040204" pitchFamily="50" charset="-128"/>
                      </a:endParaRP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latin typeface="Meiryo UI" panose="020B0604030504040204" pitchFamily="50" charset="-128"/>
                          <a:ea typeface="Meiryo UI" panose="020B0604030504040204" pitchFamily="50" charset="-128"/>
                        </a:rPr>
                        <a:t>R4-R8</a:t>
                      </a:r>
                      <a:r>
                        <a:rPr kumimoji="1" lang="ja-JP" altLang="en-US" sz="1400" dirty="0">
                          <a:latin typeface="Meiryo UI" panose="020B0604030504040204" pitchFamily="50" charset="-128"/>
                          <a:ea typeface="Meiryo UI" panose="020B0604030504040204" pitchFamily="50" charset="-128"/>
                        </a:rPr>
                        <a:t>年度</a:t>
                      </a:r>
                      <a:endParaRPr lang="ja-JP" altLang="en-US" sz="1400" dirty="0">
                        <a:latin typeface="Meiryo UI" panose="020B0604030504040204" pitchFamily="50" charset="-128"/>
                        <a:ea typeface="Meiryo UI" panose="020B0604030504040204" pitchFamily="50" charset="-128"/>
                      </a:endParaRPr>
                    </a:p>
                  </a:txBody>
                  <a:tcPr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期間中の総事業費</a:t>
                      </a:r>
                      <a:endParaRPr kumimoji="1" lang="en-US" altLang="ja-JP" sz="1400">
                        <a:latin typeface="Meiryo UI" panose="020B0604030504040204" pitchFamily="50" charset="-128"/>
                        <a:ea typeface="Meiryo UI" panose="020B0604030504040204" pitchFamily="50" charset="-128"/>
                      </a:endParaRP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latin typeface="Meiryo UI" panose="020B0604030504040204" pitchFamily="50" charset="-128"/>
                          <a:ea typeface="Meiryo UI" panose="020B0604030504040204" pitchFamily="50" charset="-128"/>
                        </a:rPr>
                        <a:t>306,940</a:t>
                      </a:r>
                      <a:r>
                        <a:rPr kumimoji="1" lang="ja-JP" altLang="en-US" sz="1400" dirty="0" smtClean="0">
                          <a:latin typeface="Meiryo UI" panose="020B0604030504040204" pitchFamily="50" charset="-128"/>
                          <a:ea typeface="Meiryo UI" panose="020B0604030504040204" pitchFamily="50" charset="-128"/>
                        </a:rPr>
                        <a:t>千円（令和８年度交付対象事業費</a:t>
                      </a:r>
                      <a:r>
                        <a:rPr kumimoji="1" lang="en-US" altLang="ja-JP" sz="1400" dirty="0" smtClean="0">
                          <a:latin typeface="Meiryo UI" panose="020B0604030504040204" pitchFamily="50" charset="-128"/>
                          <a:ea typeface="Meiryo UI" panose="020B0604030504040204" pitchFamily="50" charset="-128"/>
                        </a:rPr>
                        <a:t>50,260</a:t>
                      </a:r>
                      <a:r>
                        <a:rPr kumimoji="1" lang="ja-JP" altLang="en-US" sz="1400" dirty="0" smtClean="0">
                          <a:latin typeface="Meiryo UI" panose="020B0604030504040204" pitchFamily="50" charset="-128"/>
                          <a:ea typeface="Meiryo UI" panose="020B0604030504040204" pitchFamily="50" charset="-128"/>
                        </a:rPr>
                        <a:t>千円）</a:t>
                      </a:r>
                      <a:endParaRPr kumimoji="1" lang="ja-JP" altLang="en-US" sz="1400" dirty="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01150482"/>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事業タイプ・類型</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地方創生推進タイプ・横展開型</a:t>
                      </a:r>
                    </a:p>
                  </a:txBody>
                  <a:tcPr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事業分野</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Meiryo UI" panose="020B0604030504040204" pitchFamily="50" charset="-128"/>
                          <a:ea typeface="Meiryo UI" panose="020B0604030504040204" pitchFamily="50" charset="-128"/>
                        </a:rPr>
                        <a:t>移住促進・地方創生人材の確保・育成等人材分野</a:t>
                      </a:r>
                      <a:endParaRPr kumimoji="1" lang="ja-JP" altLang="en-US" sz="1400" dirty="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187406978"/>
                  </a:ext>
                </a:extLst>
              </a:tr>
              <a:tr h="944971">
                <a:tc>
                  <a:txBody>
                    <a:bodyPr/>
                    <a:lstStyle/>
                    <a:p>
                      <a:pPr algn="ctr"/>
                      <a:r>
                        <a:rPr kumimoji="1" lang="ja-JP" altLang="en-US" sz="1400">
                          <a:latin typeface="Meiryo UI" panose="020B0604030504040204" pitchFamily="50" charset="-128"/>
                          <a:ea typeface="Meiryo UI" panose="020B0604030504040204" pitchFamily="50" charset="-128"/>
                        </a:rPr>
                        <a:t>目的・効果</a:t>
                      </a:r>
                    </a:p>
                  </a:txBody>
                  <a:tcPr anchor="ctr">
                    <a:solidFill>
                      <a:schemeClr val="bg1">
                        <a:lumMod val="95000"/>
                      </a:schemeClr>
                    </a:solidFill>
                  </a:tcPr>
                </a:tc>
                <a:tc gridSpan="5">
                  <a:txBody>
                    <a:bodyPr/>
                    <a:lstStyle/>
                    <a:p>
                      <a:r>
                        <a:rPr lang="ja-JP" altLang="en-US" sz="14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南三陸高校でなければ学べない独自のカリキュラム「地域学・地域探求学」の創設、高校敷地内に公営塾を設置、県外から生徒を受け入れる全国募集を軸に起業家のような発想や行動ができる新時代のリーダーシップを持つ人材を育てる</a:t>
                      </a:r>
                      <a:endParaRPr lang="en-US" altLang="ja-JP" sz="1400" b="0" i="0" u="none" strike="noStrike" kern="1200" baseline="0" dirty="0" smtClean="0">
                        <a:solidFill>
                          <a:schemeClr val="tx1"/>
                        </a:solidFill>
                        <a:latin typeface="Meiryo UI" panose="020B0604030504040204" pitchFamily="50" charset="-128"/>
                        <a:ea typeface="Meiryo UI" panose="020B0604030504040204" pitchFamily="50" charset="-128"/>
                        <a:cs typeface="+mn-cs"/>
                      </a:endParaRPr>
                    </a:p>
                    <a:p>
                      <a:r>
                        <a:rPr lang="ja-JP" altLang="en-US" sz="14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・全国募集による県外生の受け入れに伴い町内外の関係人口の向上を図る</a:t>
                      </a:r>
                      <a:endParaRPr lang="en-US" altLang="ja-JP" sz="1400" b="0" i="0" u="none" strike="noStrike" kern="1200" baseline="0" dirty="0" smtClean="0">
                        <a:solidFill>
                          <a:schemeClr val="tx1"/>
                        </a:solidFill>
                        <a:latin typeface="Meiryo UI" panose="020B0604030504040204" pitchFamily="50" charset="-128"/>
                        <a:ea typeface="Meiryo UI" panose="020B0604030504040204" pitchFamily="50" charset="-128"/>
                        <a:cs typeface="+mn-cs"/>
                      </a:endParaRPr>
                    </a:p>
                    <a:p>
                      <a:r>
                        <a:rPr lang="ja-JP" altLang="en-US" sz="14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・地域住民を巻き込んだ交流会の実施及び各種イベントを行い地域の活性化を図る</a:t>
                      </a:r>
                      <a:endParaRPr lang="en-US" altLang="ja-JP" sz="1400" b="0" i="0" u="none" strike="noStrike" kern="1200" baseline="0" dirty="0" smtClean="0">
                        <a:solidFill>
                          <a:schemeClr val="tx1"/>
                        </a:solidFill>
                        <a:latin typeface="Meiryo UI" panose="020B0604030504040204" pitchFamily="50" charset="-128"/>
                        <a:ea typeface="Meiryo UI" panose="020B0604030504040204" pitchFamily="50" charset="-128"/>
                        <a:cs typeface="+mn-cs"/>
                      </a:endParaRPr>
                    </a:p>
                  </a:txBody>
                  <a:tcPr anchor="ct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hMerge="1">
                  <a:txBody>
                    <a:bodyPr/>
                    <a:lstStyle/>
                    <a:p>
                      <a:pPr marL="95250" indent="-95250">
                        <a:buFont typeface="Arial" panose="020B0604020202020204" pitchFamily="34" charset="0"/>
                        <a:buChar char="•"/>
                      </a:pPr>
                      <a:endParaRPr kumimoji="1" lang="en-US" altLang="ja-JP" sz="1400" b="0" i="0" u="none" strike="noStrike" kern="1200" baseline="0">
                        <a:solidFill>
                          <a:srgbClr val="FF0000"/>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133888693"/>
                  </a:ext>
                </a:extLst>
              </a:tr>
              <a:tr h="24929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事業概要・</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主な経費</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経費内訳は</a:t>
                      </a:r>
                      <a:r>
                        <a:rPr kumimoji="1" lang="en-US" altLang="ja-JP"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R8</a:t>
                      </a: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年度事業費</a:t>
                      </a:r>
                      <a:endParaRPr kumimoji="1" lang="en-US" altLang="ja-JP"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chemeClr val="bg1">
                        <a:lumMod val="95000"/>
                      </a:schemeClr>
                    </a:solidFill>
                  </a:tcPr>
                </a:tc>
                <a:tc gridSpan="2">
                  <a:txBody>
                    <a:bodyPr/>
                    <a:lstStyle/>
                    <a:p>
                      <a:r>
                        <a:rPr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〇行政と地域と高校を繋ぐ「高校魅力化コーディネーター」を配置し、</a:t>
                      </a:r>
                      <a:r>
                        <a:rPr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SNS</a:t>
                      </a:r>
                      <a:r>
                        <a:rPr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を活用した情報発信、事業の評価・見直しを行う協議会の運営（委託料）</a:t>
                      </a:r>
                      <a:r>
                        <a:rPr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8,120</a:t>
                      </a:r>
                      <a:r>
                        <a:rPr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千円</a:t>
                      </a:r>
                      <a:endParaRPr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endParaRPr>
                    </a:p>
                    <a:p>
                      <a:r>
                        <a:rPr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〇公営塾「志翔学舎」の運営業務（委託料）</a:t>
                      </a:r>
                      <a:r>
                        <a:rPr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13,000</a:t>
                      </a:r>
                      <a:r>
                        <a:rPr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千円</a:t>
                      </a:r>
                    </a:p>
                    <a:p>
                      <a:r>
                        <a:rPr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〇町をフィールドにして、課題解決に向けた調査と研究を行い、生徒の課題解決能力の向上を図る課題解決型学習「地域学・地域探求学」実施経費（委託料）</a:t>
                      </a:r>
                      <a:r>
                        <a:rPr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2,000</a:t>
                      </a:r>
                      <a:r>
                        <a:rPr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千円</a:t>
                      </a:r>
                      <a:endParaRPr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endParaRPr>
                    </a:p>
                    <a:p>
                      <a:r>
                        <a:rPr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〇高校生と地域住民との交流会（委託料）</a:t>
                      </a:r>
                      <a:r>
                        <a:rPr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200</a:t>
                      </a:r>
                      <a:r>
                        <a:rPr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千円</a:t>
                      </a:r>
                      <a:endParaRPr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endParaRPr>
                    </a:p>
                    <a:p>
                      <a:r>
                        <a:rPr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・高校寮内で開催</a:t>
                      </a:r>
                      <a:endParaRPr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endParaRPr>
                    </a:p>
                    <a:p>
                      <a:r>
                        <a:rPr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〇地域の魅力発見ツアー実施経費（委託料）</a:t>
                      </a:r>
                      <a:r>
                        <a:rPr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1,000</a:t>
                      </a:r>
                      <a:r>
                        <a:rPr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千円</a:t>
                      </a:r>
                      <a:endParaRPr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endParaRPr>
                    </a:p>
                    <a:p>
                      <a:r>
                        <a:rPr kumimoji="1"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〇寮の運営委託</a:t>
                      </a:r>
                      <a:endParaRPr kumimoji="1"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endParaRPr>
                    </a:p>
                    <a:p>
                      <a:r>
                        <a:rPr kumimoji="1"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・寮の賃貸借料・寮の管理運営業務（委託料）</a:t>
                      </a:r>
                      <a:r>
                        <a:rPr kumimoji="1"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25,940</a:t>
                      </a:r>
                      <a:r>
                        <a:rPr kumimoji="1" lang="ja-JP" altLang="en-US"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rPr>
                        <a:t>円</a:t>
                      </a:r>
                      <a:endParaRPr kumimoji="1" lang="en-US" altLang="ja-JP" sz="1200" b="0" i="0" u="none" strike="noStrike" kern="1200" baseline="0" dirty="0" smtClean="0">
                        <a:solidFill>
                          <a:schemeClr val="tx1"/>
                        </a:solidFill>
                        <a:latin typeface="Meiryo UI" panose="020B0604030504040204" pitchFamily="50" charset="-128"/>
                        <a:ea typeface="Meiryo UI" panose="020B0604030504040204" pitchFamily="50" charset="-128"/>
                        <a:cs typeface="+mn-cs"/>
                      </a:endParaRPr>
                    </a:p>
                    <a:p>
                      <a:endParaRPr lang="en-US" altLang="ja-JP" sz="12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txBody>
                  <a:tcPr anchor="ct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gridSpan="3">
                  <a:txBody>
                    <a:bodyPr/>
                    <a:lstStyle/>
                    <a:p>
                      <a:endParaRPr kumimoji="1" lang="ja-JP" altLang="en-US" dirty="0"/>
                    </a:p>
                  </a:txBody>
                  <a:tcPr anchor="ct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nchor="ctr"/>
                </a:tc>
                <a:extLst>
                  <a:ext uri="{0D108BD9-81ED-4DB2-BD59-A6C34878D82A}">
                    <a16:rowId xmlns:a16="http://schemas.microsoft.com/office/drawing/2014/main" val="827494687"/>
                  </a:ext>
                </a:extLst>
              </a:tr>
              <a:tr h="972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a:ea typeface="Meiryo UI"/>
                          <a:cs typeface="+mn-cs"/>
                        </a:rPr>
                        <a:t>KPI</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カッコ内の数値は</a:t>
                      </a:r>
                      <a:r>
                        <a:rPr kumimoji="1" lang="ja-JP" altLang="en-US" sz="8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実施計画における「</a:t>
                      </a:r>
                      <a:r>
                        <a:rPr kumimoji="1" lang="en-US" altLang="ja-JP" sz="8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KPI</a:t>
                      </a:r>
                      <a:r>
                        <a:rPr kumimoji="1" lang="ja-JP" altLang="en-US" sz="8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増加分の</a:t>
                      </a:r>
                      <a:r>
                        <a:rPr kumimoji="1" lang="ja-JP" altLang="en-US" sz="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累計」の目標値</a:t>
                      </a:r>
                    </a:p>
                  </a:txBody>
                  <a:tcPr anchor="ctr">
                    <a:solidFill>
                      <a:schemeClr val="bg1">
                        <a:lumMod val="95000"/>
                      </a:schemeClr>
                    </a:solidFill>
                  </a:tcPr>
                </a:tc>
                <a:tc gridSpan="2">
                  <a:txBody>
                    <a:bodyPr/>
                    <a:lstStyle/>
                    <a:p>
                      <a:r>
                        <a:rPr kumimoji="1" lang="ja-JP" altLang="en-US" sz="1400" dirty="0" smtClean="0">
                          <a:latin typeface="Meiryo UI" panose="020B0604030504040204" pitchFamily="50" charset="-128"/>
                          <a:ea typeface="Meiryo UI" panose="020B0604030504040204" pitchFamily="50" charset="-128"/>
                        </a:rPr>
                        <a:t>①</a:t>
                      </a:r>
                      <a:r>
                        <a:rPr kumimoji="1" lang="ja-JP" altLang="en-US" sz="1200" dirty="0" smtClean="0">
                          <a:latin typeface="Meiryo UI" panose="020B0604030504040204" pitchFamily="50" charset="-128"/>
                          <a:ea typeface="Meiryo UI" panose="020B0604030504040204" pitchFamily="50" charset="-128"/>
                        </a:rPr>
                        <a:t>高校を核とした関係人口数（</a:t>
                      </a:r>
                      <a:r>
                        <a:rPr kumimoji="1" lang="en-US" altLang="ja-JP" sz="1200" dirty="0" smtClean="0">
                          <a:latin typeface="Meiryo UI" panose="020B0604030504040204" pitchFamily="50" charset="-128"/>
                          <a:ea typeface="Meiryo UI" panose="020B0604030504040204" pitchFamily="50" charset="-128"/>
                        </a:rPr>
                        <a:t>+118</a:t>
                      </a:r>
                      <a:r>
                        <a:rPr kumimoji="1" lang="ja-JP" altLang="en-US" sz="1200" dirty="0" smtClean="0">
                          <a:latin typeface="Meiryo UI" panose="020B0604030504040204" pitchFamily="50" charset="-128"/>
                          <a:ea typeface="Meiryo UI" panose="020B0604030504040204" pitchFamily="50" charset="-128"/>
                        </a:rPr>
                        <a:t>人）</a:t>
                      </a:r>
                      <a:endParaRPr kumimoji="1"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②寮への入寮者数　（</a:t>
                      </a:r>
                      <a:r>
                        <a:rPr kumimoji="1" lang="en-US" altLang="ja-JP" sz="1200" smtClean="0">
                          <a:latin typeface="Meiryo UI" panose="020B0604030504040204" pitchFamily="50" charset="-128"/>
                          <a:ea typeface="Meiryo UI" panose="020B0604030504040204" pitchFamily="50" charset="-128"/>
                        </a:rPr>
                        <a:t>+</a:t>
                      </a:r>
                      <a:r>
                        <a:rPr kumimoji="1" lang="en-US" altLang="ja-JP" sz="1200" smtClean="0">
                          <a:latin typeface="Meiryo UI" panose="020B0604030504040204" pitchFamily="50" charset="-128"/>
                          <a:ea typeface="Meiryo UI" panose="020B0604030504040204" pitchFamily="50" charset="-128"/>
                        </a:rPr>
                        <a:t>25</a:t>
                      </a:r>
                      <a:r>
                        <a:rPr kumimoji="1" lang="ja-JP" altLang="en-US" sz="1200" smtClean="0">
                          <a:latin typeface="Meiryo UI" panose="020B0604030504040204" pitchFamily="50" charset="-128"/>
                          <a:ea typeface="Meiryo UI" panose="020B0604030504040204" pitchFamily="50" charset="-128"/>
                        </a:rPr>
                        <a:t>人</a:t>
                      </a:r>
                      <a:r>
                        <a:rPr kumimoji="1" lang="ja-JP" altLang="en-US" sz="1200" dirty="0" smtClean="0">
                          <a:latin typeface="Meiryo UI" panose="020B0604030504040204" pitchFamily="50" charset="-128"/>
                          <a:ea typeface="Meiryo UI" panose="020B0604030504040204" pitchFamily="50" charset="-128"/>
                        </a:rPr>
                        <a:t>）</a:t>
                      </a:r>
                      <a:endParaRPr kumimoji="1"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③公営塾「志翔学舎」年間利用者数（</a:t>
                      </a:r>
                      <a:r>
                        <a:rPr kumimoji="1" lang="en-US" altLang="ja-JP" sz="1200" dirty="0" smtClean="0">
                          <a:latin typeface="Meiryo UI" panose="020B0604030504040204" pitchFamily="50" charset="-128"/>
                          <a:ea typeface="Meiryo UI" panose="020B0604030504040204" pitchFamily="50" charset="-128"/>
                        </a:rPr>
                        <a:t>+3092</a:t>
                      </a:r>
                      <a:r>
                        <a:rPr kumimoji="1" lang="ja-JP" altLang="en-US" sz="1200" dirty="0" smtClean="0">
                          <a:latin typeface="Meiryo UI" panose="020B0604030504040204" pitchFamily="50" charset="-128"/>
                          <a:ea typeface="Meiryo UI" panose="020B0604030504040204" pitchFamily="50" charset="-128"/>
                        </a:rPr>
                        <a:t>人）</a:t>
                      </a:r>
                      <a:endParaRPr kumimoji="1"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④地域魅力発見ツアー年間参加者数（</a:t>
                      </a:r>
                      <a:r>
                        <a:rPr kumimoji="1" lang="en-US" altLang="ja-JP" sz="1200" dirty="0" smtClean="0">
                          <a:latin typeface="Meiryo UI" panose="020B0604030504040204" pitchFamily="50" charset="-128"/>
                          <a:ea typeface="Meiryo UI" panose="020B0604030504040204" pitchFamily="50" charset="-128"/>
                        </a:rPr>
                        <a:t>+280</a:t>
                      </a:r>
                      <a:r>
                        <a:rPr kumimoji="1" lang="ja-JP" altLang="en-US" sz="1200" dirty="0" smtClean="0">
                          <a:latin typeface="Meiryo UI" panose="020B0604030504040204" pitchFamily="50" charset="-128"/>
                          <a:ea typeface="Meiryo UI" panose="020B0604030504040204" pitchFamily="50" charset="-128"/>
                        </a:rPr>
                        <a:t>人）</a:t>
                      </a:r>
                    </a:p>
                  </a:txBody>
                  <a:tcPr anchor="ctr"/>
                </a:tc>
                <a:tc hMerge="1">
                  <a:txBody>
                    <a:bodyPr/>
                    <a:lstStyle/>
                    <a:p>
                      <a:endParaRPr kumimoji="1" lang="ja-JP" altLang="en-US" sz="1400">
                        <a:latin typeface="Meiryo UI" panose="020B0604030504040204" pitchFamily="50" charset="-128"/>
                        <a:ea typeface="Meiryo UI" panose="020B0604030504040204" pitchFamily="50" charset="-128"/>
                      </a:endParaRPr>
                    </a:p>
                  </a:txBody>
                  <a:tcPr anchor="ctr"/>
                </a:tc>
                <a:tc gridSpan="2">
                  <a:txBody>
                    <a:bodyPr/>
                    <a:lstStyle/>
                    <a:p>
                      <a:pPr algn="ctr"/>
                      <a:r>
                        <a:rPr kumimoji="1" lang="en-US" altLang="ja-JP" sz="1400">
                          <a:latin typeface="Meiryo UI" panose="020B0604030504040204" pitchFamily="50" charset="-128"/>
                          <a:ea typeface="Meiryo UI" panose="020B0604030504040204" pitchFamily="50" charset="-128"/>
                        </a:rPr>
                        <a:t>URL</a:t>
                      </a:r>
                    </a:p>
                    <a:p>
                      <a:pPr algn="ctr"/>
                      <a:r>
                        <a:rPr kumimoji="1" lang="en-US" altLang="ja-JP" sz="700">
                          <a:latin typeface="Meiryo UI" panose="020B0604030504040204" pitchFamily="50" charset="-128"/>
                          <a:ea typeface="Meiryo UI" panose="020B0604030504040204" pitchFamily="50" charset="-128"/>
                        </a:rPr>
                        <a:t>※</a:t>
                      </a:r>
                      <a:r>
                        <a:rPr kumimoji="1" lang="ja-JP" altLang="en-US" sz="700">
                          <a:latin typeface="Meiryo UI" panose="020B0604030504040204" pitchFamily="50" charset="-128"/>
                          <a:ea typeface="Meiryo UI" panose="020B0604030504040204" pitchFamily="50" charset="-128"/>
                        </a:rPr>
                        <a:t>交付金の具体的使途・実施体制・効果検証の結果及び改善方策への反映が記載されている</a:t>
                      </a:r>
                      <a:r>
                        <a:rPr kumimoji="1" lang="en-US" altLang="ja-JP" sz="700">
                          <a:latin typeface="Meiryo UI" panose="020B0604030504040204" pitchFamily="50" charset="-128"/>
                          <a:ea typeface="Meiryo UI" panose="020B0604030504040204" pitchFamily="50" charset="-128"/>
                        </a:rPr>
                        <a:t>URL</a:t>
                      </a:r>
                    </a:p>
                  </a:txBody>
                  <a:tcPr anchor="ctr">
                    <a:solidFill>
                      <a:schemeClr val="bg1">
                        <a:lumMod val="95000"/>
                      </a:schemeClr>
                    </a:solidFill>
                  </a:tcPr>
                </a:tc>
                <a:tc hMerge="1">
                  <a:txBody>
                    <a:bodyPr/>
                    <a:lstStyle/>
                    <a:p>
                      <a:r>
                        <a:rPr kumimoji="1" lang="en-US" altLang="ja-JP" sz="1200" i="0">
                          <a:solidFill>
                            <a:schemeClr val="tx1"/>
                          </a:solidFill>
                          <a:latin typeface="Meiryo UI" panose="020B0604030504040204" pitchFamily="50" charset="-128"/>
                          <a:ea typeface="Meiryo UI" panose="020B0604030504040204" pitchFamily="50" charset="-128"/>
                        </a:rPr>
                        <a:t>https://www.</a:t>
                      </a:r>
                      <a:r>
                        <a:rPr kumimoji="1" lang="ja-JP" altLang="en-US" sz="1200" i="0">
                          <a:solidFill>
                            <a:schemeClr val="tx1"/>
                          </a:solidFill>
                          <a:latin typeface="Meiryo UI" panose="020B0604030504040204" pitchFamily="50" charset="-128"/>
                          <a:ea typeface="Meiryo UI" panose="020B0604030504040204" pitchFamily="50" charset="-128"/>
                        </a:rPr>
                        <a:t>○○○</a:t>
                      </a:r>
                      <a:endParaRPr kumimoji="1" lang="ja-JP" altLang="en-US" sz="1200"/>
                    </a:p>
                  </a:txBody>
                  <a:tcPr anchor="ctr"/>
                </a:tc>
                <a:tc>
                  <a:txBody>
                    <a:bodyPr/>
                    <a:lstStyle/>
                    <a:p>
                      <a:r>
                        <a:rPr kumimoji="1" lang="en-US" altLang="ja-JP" sz="1200" i="0" dirty="0" smtClean="0">
                          <a:solidFill>
                            <a:schemeClr val="tx1"/>
                          </a:solidFill>
                          <a:latin typeface="Meiryo UI" panose="020B0604030504040204" pitchFamily="50" charset="-128"/>
                          <a:ea typeface="Meiryo UI" panose="020B0604030504040204" pitchFamily="50" charset="-128"/>
                        </a:rPr>
                        <a:t>https://www.town.minamisanriku.miyagi.jp/</a:t>
                      </a:r>
                      <a:endParaRPr kumimoji="1" lang="ja-JP" altLang="en-US" sz="1200" dirty="0"/>
                    </a:p>
                  </a:txBody>
                  <a:tcPr anchor="ctr"/>
                </a:tc>
                <a:extLst>
                  <a:ext uri="{0D108BD9-81ED-4DB2-BD59-A6C34878D82A}">
                    <a16:rowId xmlns:a16="http://schemas.microsoft.com/office/drawing/2014/main" val="3167952532"/>
                  </a:ext>
                </a:extLst>
              </a:tr>
            </a:tbl>
          </a:graphicData>
        </a:graphic>
      </p:graphicFrame>
      <p:sp>
        <p:nvSpPr>
          <p:cNvPr id="2" name="テキスト ボックス 1">
            <a:extLst>
              <a:ext uri="{FF2B5EF4-FFF2-40B4-BE49-F238E27FC236}">
                <a16:creationId xmlns:a16="http://schemas.microsoft.com/office/drawing/2014/main" id="{5F01FC08-82E7-92D5-FE11-9CA5FD247584}"/>
              </a:ext>
            </a:extLst>
          </p:cNvPr>
          <p:cNvSpPr txBox="1"/>
          <p:nvPr/>
        </p:nvSpPr>
        <p:spPr>
          <a:xfrm>
            <a:off x="7789060" y="170579"/>
            <a:ext cx="1945753" cy="307777"/>
          </a:xfrm>
          <a:prstGeom prst="rect">
            <a:avLst/>
          </a:prstGeom>
          <a:solidFill>
            <a:schemeClr val="bg1"/>
          </a:solidFill>
          <a:ln>
            <a:solidFill>
              <a:srgbClr val="FF0000"/>
            </a:solidFill>
          </a:ln>
        </p:spPr>
        <p:txBody>
          <a:bodyPr wrap="square" lIns="108000" tIns="0" rIns="0" bIns="0" rtlCol="0" anchor="ctr" anchorCtr="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旧制度（推進）</a:t>
            </a:r>
          </a:p>
        </p:txBody>
      </p:sp>
      <p:sp>
        <p:nvSpPr>
          <p:cNvPr id="6" name="テキスト プレースホルダー 4">
            <a:extLst>
              <a:ext uri="{FF2B5EF4-FFF2-40B4-BE49-F238E27FC236}">
                <a16:creationId xmlns:a16="http://schemas.microsoft.com/office/drawing/2014/main" id="{7F2315C8-81C1-3643-86FB-5B00E083F9DC}"/>
              </a:ext>
            </a:extLst>
          </p:cNvPr>
          <p:cNvSpPr txBox="1">
            <a:spLocks/>
          </p:cNvSpPr>
          <p:nvPr/>
        </p:nvSpPr>
        <p:spPr>
          <a:xfrm>
            <a:off x="171187" y="170579"/>
            <a:ext cx="9517057" cy="432046"/>
          </a:xfrm>
          <a:prstGeom prst="rect">
            <a:avLst/>
          </a:prstGeom>
        </p:spPr>
        <p:txBody>
          <a:bodyPr vert="horz" lIns="0" tIns="0" rIns="0" bIns="0" rtlCol="0">
            <a:noAutofit/>
          </a:bodyPr>
          <a:lstStyle>
            <a:lvl1pPr marL="0" indent="0" algn="l" defTabSz="685800" rtl="0" eaLnBrk="1" latinLnBrk="0" hangingPunct="1">
              <a:lnSpc>
                <a:spcPct val="100000"/>
              </a:lnSpc>
              <a:spcBef>
                <a:spcPts val="0"/>
              </a:spcBef>
              <a:spcAft>
                <a:spcPts val="600"/>
              </a:spcAft>
              <a:buFont typeface="Arial" panose="020B0604020202020204" pitchFamily="34" charset="0"/>
              <a:buNone/>
              <a:defRPr sz="2000" b="1" kern="1200">
                <a:solidFill>
                  <a:schemeClr val="tx1"/>
                </a:solidFill>
                <a:latin typeface="Meiryo UI" panose="020B0604030504040204" pitchFamily="50" charset="-128"/>
                <a:ea typeface="Meiryo UI" panose="020B0604030504040204" pitchFamily="50" charset="-128"/>
                <a:cs typeface="+mn-cs"/>
              </a:defRPr>
            </a:lvl1pPr>
            <a:lvl2pPr marL="0" indent="0" algn="l" defTabSz="685800" rtl="0" eaLnBrk="1" latinLnBrk="0" hangingPunct="1">
              <a:lnSpc>
                <a:spcPct val="100000"/>
              </a:lnSpc>
              <a:spcBef>
                <a:spcPts val="0"/>
              </a:spcBef>
              <a:spcAft>
                <a:spcPts val="600"/>
              </a:spcAft>
              <a:buFont typeface="Arial" panose="020B0604020202020204" pitchFamily="34" charset="0"/>
              <a:buNone/>
              <a:defRPr sz="1400" kern="1200">
                <a:solidFill>
                  <a:schemeClr val="tx1"/>
                </a:solidFill>
                <a:latin typeface="+mn-lt"/>
                <a:ea typeface="+mn-ea"/>
                <a:cs typeface="+mn-cs"/>
              </a:defRPr>
            </a:lvl2pPr>
            <a:lvl3pPr marL="1828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3pPr>
            <a:lvl4pPr marL="3657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4pPr>
            <a:lvl5pPr marL="54864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5pPr>
            <a:lvl6pPr marL="73152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6pPr>
            <a:lvl7pPr marL="91440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7pPr>
            <a:lvl8pPr marL="10972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8pPr>
            <a:lvl9pPr marL="12801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9pPr>
          </a:lstStyle>
          <a:p>
            <a:r>
              <a:rPr lang="ja-JP" altLang="en-US" dirty="0"/>
              <a:t>事業概要</a:t>
            </a:r>
            <a:r>
              <a:rPr lang="ja-JP" altLang="en-US" dirty="0" smtClean="0"/>
              <a:t>：南三陸町高校魅力化プロジェクト事業</a:t>
            </a:r>
            <a:endParaRPr lang="ja-JP" altLang="en-US" dirty="0"/>
          </a:p>
        </p:txBody>
      </p:sp>
      <p:pic>
        <p:nvPicPr>
          <p:cNvPr id="10" name="図 9"/>
          <p:cNvPicPr>
            <a:picLocks noChangeAspect="1"/>
          </p:cNvPicPr>
          <p:nvPr/>
        </p:nvPicPr>
        <p:blipFill>
          <a:blip r:embed="rId3"/>
          <a:stretch>
            <a:fillRect/>
          </a:stretch>
        </p:blipFill>
        <p:spPr>
          <a:xfrm>
            <a:off x="6274191" y="3432517"/>
            <a:ext cx="3045648" cy="2320752"/>
          </a:xfrm>
          <a:prstGeom prst="rect">
            <a:avLst/>
          </a:prstGeom>
        </p:spPr>
      </p:pic>
    </p:spTree>
    <p:extLst>
      <p:ext uri="{BB962C8B-B14F-4D97-AF65-F5344CB8AC3E}">
        <p14:creationId xmlns:p14="http://schemas.microsoft.com/office/powerpoint/2010/main" val="22987259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青緑">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710B91F3F4C8741B4980356BA13F24F" ma:contentTypeVersion="13" ma:contentTypeDescription="新しいドキュメントを作成します。" ma:contentTypeScope="" ma:versionID="6bfcc5800b06776de0f1a09f54bbed17">
  <xsd:schema xmlns:xsd="http://www.w3.org/2001/XMLSchema" xmlns:xs="http://www.w3.org/2001/XMLSchema" xmlns:p="http://schemas.microsoft.com/office/2006/metadata/properties" xmlns:ns2="15baf6f3-037f-47c4-8ce6-401f2145fe42" xmlns:ns3="5f1cb31e-0878-4583-824f-77bbdf5ced5f" targetNamespace="http://schemas.microsoft.com/office/2006/metadata/properties" ma:root="true" ma:fieldsID="bc65f58710ba1e33668161f242ffc60a" ns2:_="" ns3:_="">
    <xsd:import namespace="15baf6f3-037f-47c4-8ce6-401f2145fe42"/>
    <xsd:import namespace="5f1cb31e-0878-4583-824f-77bbdf5ced5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SearchProperties"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baf6f3-037f-47c4-8ce6-401f2145fe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descriptio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1cb31e-0878-4583-824f-77bbdf5ced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da75fde-06fd-4f09-8d13-58ff50df841a}" ma:internalName="TaxCatchAll" ma:showField="CatchAllData" ma:web="5f1cb31e-0878-4583-824f-77bbdf5ced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f1cb31e-0878-4583-824f-77bbdf5ced5f" xsi:nil="true"/>
    <lcf76f155ced4ddcb4097134ff3c332f xmlns="15baf6f3-037f-47c4-8ce6-401f2145fe4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43D4B9A-97C1-4339-8E6B-E65082E5BD38}">
  <ds:schemaRefs>
    <ds:schemaRef ds:uri="15baf6f3-037f-47c4-8ce6-401f2145fe42"/>
    <ds:schemaRef ds:uri="5f1cb31e-0878-4583-824f-77bbdf5ced5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DCC2495-8A4F-4BA0-A19C-91B77DC5E78E}">
  <ds:schemaRefs>
    <ds:schemaRef ds:uri="http://schemas.microsoft.com/sharepoint/v3/contenttype/forms"/>
  </ds:schemaRefs>
</ds:datastoreItem>
</file>

<file path=customXml/itemProps3.xml><?xml version="1.0" encoding="utf-8"?>
<ds:datastoreItem xmlns:ds="http://schemas.openxmlformats.org/officeDocument/2006/customXml" ds:itemID="{E0180633-03E3-40B4-B06F-C40EFB9E2519}">
  <ds:schemaRefs>
    <ds:schemaRef ds:uri="http://schemas.microsoft.com/office/2006/documentManagement/types"/>
    <ds:schemaRef ds:uri="http://schemas.microsoft.com/office/2006/metadata/properties"/>
    <ds:schemaRef ds:uri="http://schemas.openxmlformats.org/package/2006/metadata/core-properties"/>
    <ds:schemaRef ds:uri="5f1cb31e-0878-4583-824f-77bbdf5ced5f"/>
    <ds:schemaRef ds:uri="http://purl.org/dc/elements/1.1/"/>
    <ds:schemaRef ds:uri="http://www.w3.org/XML/1998/namespace"/>
    <ds:schemaRef ds:uri="http://schemas.microsoft.com/office/infopath/2007/PartnerControls"/>
    <ds:schemaRef ds:uri="15baf6f3-037f-47c4-8ce6-401f2145fe42"/>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56</TotalTime>
  <Words>419</Words>
  <Application>Microsoft Office PowerPoint</Application>
  <PresentationFormat>A4 210 x 297 mm</PresentationFormat>
  <Paragraphs>39</Paragraphs>
  <Slides>1</Slides>
  <Notes>1</Notes>
  <HiddenSlides>0</HiddenSlides>
  <MMClips>0</MMClips>
  <ScaleCrop>false</ScaleCrop>
  <HeadingPairs>
    <vt:vector size="8" baseType="variant">
      <vt:variant>
        <vt:lpstr>使用されているフォント</vt:lpstr>
      </vt:variant>
      <vt:variant>
        <vt:i4>7</vt:i4>
      </vt:variant>
      <vt:variant>
        <vt:lpstr>テーマ</vt:lpstr>
      </vt:variant>
      <vt:variant>
        <vt:i4>2</vt:i4>
      </vt:variant>
      <vt:variant>
        <vt:lpstr>埋め込まれた OLE サーバー</vt:lpstr>
      </vt:variant>
      <vt:variant>
        <vt:i4>1</vt:i4>
      </vt:variant>
      <vt:variant>
        <vt:lpstr>スライド タイトル</vt:lpstr>
      </vt:variant>
      <vt:variant>
        <vt:i4>1</vt:i4>
      </vt:variant>
    </vt:vector>
  </HeadingPairs>
  <TitlesOfParts>
    <vt:vector size="11" baseType="lpstr">
      <vt:lpstr>Aptos</vt:lpstr>
      <vt:lpstr>Aptos Display</vt:lpstr>
      <vt:lpstr>Meiryo UI</vt:lpstr>
      <vt:lpstr>游ゴシック</vt:lpstr>
      <vt:lpstr>游ゴシック Light</vt:lpstr>
      <vt:lpstr>Arial</vt:lpstr>
      <vt:lpstr>Wingdings</vt:lpstr>
      <vt:lpstr>デザインの設定</vt:lpstr>
      <vt:lpstr>Office Theme</vt:lpstr>
      <vt:lpstr>think-cell スライド</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佐々木 琢磨（デジ田会議事務局）</dc:creator>
  <cp:lastModifiedBy>加藤　優美子</cp:lastModifiedBy>
  <cp:revision>9</cp:revision>
  <cp:lastPrinted>2026-02-03T11:01:02Z</cp:lastPrinted>
  <dcterms:created xsi:type="dcterms:W3CDTF">2023-11-01T11:03:49Z</dcterms:created>
  <dcterms:modified xsi:type="dcterms:W3CDTF">2026-02-12T04:34:51Z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0x010100A710B91F3F4C8741B4980356BA13F24F</vt:lpwstr>
  </property>
  <property fmtid="{D5CDD505-2E9C-101B-9397-08002B2CF9AE}" pid="3" name="MediaServiceImageTags">
    <vt:lpwstr/>
  </property>
</Properties>
</file>